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2"/>
  </p:notesMasterIdLst>
  <p:handoutMasterIdLst>
    <p:handoutMasterId r:id="rId53"/>
  </p:handoutMasterIdLst>
  <p:sldIdLst>
    <p:sldId id="256" r:id="rId5"/>
    <p:sldId id="262" r:id="rId6"/>
    <p:sldId id="347" r:id="rId7"/>
    <p:sldId id="348" r:id="rId8"/>
    <p:sldId id="263" r:id="rId9"/>
    <p:sldId id="300" r:id="rId10"/>
    <p:sldId id="344" r:id="rId11"/>
    <p:sldId id="345" r:id="rId12"/>
    <p:sldId id="349" r:id="rId13"/>
    <p:sldId id="350" r:id="rId14"/>
    <p:sldId id="351" r:id="rId15"/>
    <p:sldId id="353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9" r:id="rId40"/>
    <p:sldId id="378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26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969FA7"/>
    <a:srgbClr val="45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30D3D-F83A-4346-ADF8-EB0892213400}" v="171" dt="2023-05-16T14:18:15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68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C8847-E3F9-4042-A560-221920EDF978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3BBFF-DCBD-48DD-8585-1C67096DFF24}">
      <dgm:prSet phldrT="[Text]" custT="1"/>
      <dgm:spPr/>
      <dgm:t>
        <a:bodyPr/>
        <a:lstStyle/>
        <a:p>
          <a:r>
            <a:rPr lang="en-US" sz="1800" dirty="0"/>
            <a:t>Machine Learning Overview</a:t>
          </a:r>
        </a:p>
      </dgm:t>
    </dgm:pt>
    <dgm:pt modelId="{1EE5A45F-784C-43DD-89B2-A752A8ADA59E}" type="parTrans" cxnId="{DDC84DC1-F2B1-435C-B11F-FCE9468D8302}">
      <dgm:prSet/>
      <dgm:spPr/>
      <dgm:t>
        <a:bodyPr/>
        <a:lstStyle/>
        <a:p>
          <a:endParaRPr lang="en-US"/>
        </a:p>
      </dgm:t>
    </dgm:pt>
    <dgm:pt modelId="{FA25F35E-2D73-4166-9EFC-C82D70E78D28}" type="sibTrans" cxnId="{DDC84DC1-F2B1-435C-B11F-FCE9468D8302}">
      <dgm:prSet/>
      <dgm:spPr/>
      <dgm:t>
        <a:bodyPr/>
        <a:lstStyle/>
        <a:p>
          <a:endParaRPr lang="en-US"/>
        </a:p>
      </dgm:t>
    </dgm:pt>
    <dgm:pt modelId="{67A9E71A-285B-4D78-B2CC-A5060E22553E}">
      <dgm:prSet phldrT="[Text]" custT="1"/>
      <dgm:spPr/>
      <dgm:t>
        <a:bodyPr/>
        <a:lstStyle/>
        <a:p>
          <a:r>
            <a:rPr lang="en-US" sz="1800" dirty="0"/>
            <a:t>The Machine Learning Process</a:t>
          </a:r>
        </a:p>
      </dgm:t>
    </dgm:pt>
    <dgm:pt modelId="{010B02B6-A44C-4072-B80A-AA51A1FDD23D}" type="parTrans" cxnId="{2EC5595F-5C27-4ADA-8830-E11408206D74}">
      <dgm:prSet/>
      <dgm:spPr/>
      <dgm:t>
        <a:bodyPr/>
        <a:lstStyle/>
        <a:p>
          <a:endParaRPr lang="en-US"/>
        </a:p>
      </dgm:t>
    </dgm:pt>
    <dgm:pt modelId="{1FF56489-453A-4B47-A91D-5499E93458B5}" type="sibTrans" cxnId="{2EC5595F-5C27-4ADA-8830-E11408206D74}">
      <dgm:prSet/>
      <dgm:spPr/>
      <dgm:t>
        <a:bodyPr/>
        <a:lstStyle/>
        <a:p>
          <a:endParaRPr lang="en-US"/>
        </a:p>
      </dgm:t>
    </dgm:pt>
    <dgm:pt modelId="{DE821AA5-34A3-4518-850A-35BA80758749}">
      <dgm:prSet phldrT="[Text]" custT="1"/>
      <dgm:spPr/>
      <dgm:t>
        <a:bodyPr/>
        <a:lstStyle/>
        <a:p>
          <a:r>
            <a:rPr lang="en-US" sz="1800" dirty="0"/>
            <a:t>Introduction to Classification</a:t>
          </a:r>
        </a:p>
      </dgm:t>
    </dgm:pt>
    <dgm:pt modelId="{1AA45C72-409A-4C78-A05C-1C99547785C2}" type="parTrans" cxnId="{F3CCC69E-6566-48CF-A7AB-F7333F87D9C2}">
      <dgm:prSet/>
      <dgm:spPr/>
      <dgm:t>
        <a:bodyPr/>
        <a:lstStyle/>
        <a:p>
          <a:endParaRPr lang="en-US"/>
        </a:p>
      </dgm:t>
    </dgm:pt>
    <dgm:pt modelId="{E1408392-0E04-4E84-ADF7-97125A18DEEC}" type="sibTrans" cxnId="{F3CCC69E-6566-48CF-A7AB-F7333F87D9C2}">
      <dgm:prSet/>
      <dgm:spPr/>
      <dgm:t>
        <a:bodyPr/>
        <a:lstStyle/>
        <a:p>
          <a:endParaRPr lang="en-US"/>
        </a:p>
      </dgm:t>
    </dgm:pt>
    <dgm:pt modelId="{6BEA5193-022C-4A78-80D0-8E7773E53E7F}">
      <dgm:prSet phldrT="[Text]" custT="1"/>
      <dgm:spPr/>
      <dgm:t>
        <a:bodyPr/>
        <a:lstStyle/>
        <a:p>
          <a:r>
            <a:rPr lang="en-US" sz="1800" dirty="0"/>
            <a:t>Machine Learning Model Training</a:t>
          </a:r>
        </a:p>
      </dgm:t>
    </dgm:pt>
    <dgm:pt modelId="{8B19EBB4-02BF-449C-9E42-AA6DDEAFAA7D}" type="parTrans" cxnId="{47384566-56C5-48AA-8A02-D17DE59D7FE9}">
      <dgm:prSet/>
      <dgm:spPr/>
      <dgm:t>
        <a:bodyPr/>
        <a:lstStyle/>
        <a:p>
          <a:endParaRPr lang="en-US"/>
        </a:p>
      </dgm:t>
    </dgm:pt>
    <dgm:pt modelId="{F8063E44-C781-4CC2-A6C3-97C49C647376}" type="sibTrans" cxnId="{47384566-56C5-48AA-8A02-D17DE59D7FE9}">
      <dgm:prSet/>
      <dgm:spPr/>
      <dgm:t>
        <a:bodyPr/>
        <a:lstStyle/>
        <a:p>
          <a:endParaRPr lang="en-US"/>
        </a:p>
      </dgm:t>
    </dgm:pt>
    <dgm:pt modelId="{775016AC-0139-4980-B3D6-6DA002F98F81}">
      <dgm:prSet phldrT="[Text]" custT="1"/>
      <dgm:spPr/>
      <dgm:t>
        <a:bodyPr/>
        <a:lstStyle/>
        <a:p>
          <a:r>
            <a:rPr lang="en-US" sz="1800" dirty="0"/>
            <a:t>Support Vector Machines</a:t>
          </a:r>
        </a:p>
      </dgm:t>
    </dgm:pt>
    <dgm:pt modelId="{0992F177-0BB6-4F1A-86F2-3B4A831C6978}" type="parTrans" cxnId="{E9FAE7F7-FA29-47F1-BCD7-80CEC202B3CF}">
      <dgm:prSet/>
      <dgm:spPr/>
      <dgm:t>
        <a:bodyPr/>
        <a:lstStyle/>
        <a:p>
          <a:endParaRPr lang="en-US"/>
        </a:p>
      </dgm:t>
    </dgm:pt>
    <dgm:pt modelId="{3194E5A5-A704-4993-A705-2B3143600423}" type="sibTrans" cxnId="{E9FAE7F7-FA29-47F1-BCD7-80CEC202B3CF}">
      <dgm:prSet/>
      <dgm:spPr/>
      <dgm:t>
        <a:bodyPr/>
        <a:lstStyle/>
        <a:p>
          <a:endParaRPr lang="en-US"/>
        </a:p>
      </dgm:t>
    </dgm:pt>
    <dgm:pt modelId="{8625D683-EDE7-46DC-AAC3-FF8A3BD3A78F}">
      <dgm:prSet phldrT="[Text]" custT="1"/>
      <dgm:spPr/>
      <dgm:t>
        <a:bodyPr/>
        <a:lstStyle/>
        <a:p>
          <a:r>
            <a:rPr lang="en-US" sz="1800" dirty="0"/>
            <a:t>Decision Trees</a:t>
          </a:r>
        </a:p>
      </dgm:t>
    </dgm:pt>
    <dgm:pt modelId="{FFF7FD2B-2677-4DA6-990B-C771C47F935E}" type="parTrans" cxnId="{7778BD77-7DD8-4755-9D88-9E7203BF5110}">
      <dgm:prSet/>
      <dgm:spPr/>
      <dgm:t>
        <a:bodyPr/>
        <a:lstStyle/>
        <a:p>
          <a:endParaRPr lang="en-US"/>
        </a:p>
      </dgm:t>
    </dgm:pt>
    <dgm:pt modelId="{6A1C5317-6045-4158-B2CA-743A270D29AD}" type="sibTrans" cxnId="{7778BD77-7DD8-4755-9D88-9E7203BF5110}">
      <dgm:prSet/>
      <dgm:spPr/>
      <dgm:t>
        <a:bodyPr/>
        <a:lstStyle/>
        <a:p>
          <a:endParaRPr lang="en-US"/>
        </a:p>
      </dgm:t>
    </dgm:pt>
    <dgm:pt modelId="{611E10CE-7034-4903-9734-939C3FB4A867}">
      <dgm:prSet phldrT="[Text]" custT="1"/>
      <dgm:spPr/>
      <dgm:t>
        <a:bodyPr/>
        <a:lstStyle/>
        <a:p>
          <a:r>
            <a:rPr lang="en-US" sz="1800" dirty="0"/>
            <a:t>Ensemble Learning and Random Forests</a:t>
          </a:r>
        </a:p>
      </dgm:t>
    </dgm:pt>
    <dgm:pt modelId="{9CF1527B-268C-4082-BDCB-F4565147DC7E}" type="parTrans" cxnId="{63BFE44D-2218-4EA6-AFF1-5D2DD8E906FA}">
      <dgm:prSet/>
      <dgm:spPr/>
      <dgm:t>
        <a:bodyPr/>
        <a:lstStyle/>
        <a:p>
          <a:endParaRPr lang="en-US"/>
        </a:p>
      </dgm:t>
    </dgm:pt>
    <dgm:pt modelId="{75DFC7B1-F991-476A-8C01-A10AC2F906CA}" type="sibTrans" cxnId="{63BFE44D-2218-4EA6-AFF1-5D2DD8E906FA}">
      <dgm:prSet/>
      <dgm:spPr/>
      <dgm:t>
        <a:bodyPr/>
        <a:lstStyle/>
        <a:p>
          <a:endParaRPr lang="en-US"/>
        </a:p>
      </dgm:t>
    </dgm:pt>
    <dgm:pt modelId="{393DC41C-5E6C-4ADF-9798-8B1EB5B4D388}">
      <dgm:prSet phldrT="[Text]" custT="1"/>
      <dgm:spPr/>
      <dgm:t>
        <a:bodyPr/>
        <a:lstStyle/>
        <a:p>
          <a:r>
            <a:rPr lang="en-US" sz="1800" dirty="0"/>
            <a:t>Unsupervised Learning Techniques</a:t>
          </a:r>
        </a:p>
      </dgm:t>
    </dgm:pt>
    <dgm:pt modelId="{E6653738-6803-4657-9925-0E611B008A61}" type="parTrans" cxnId="{3E871F7F-983D-430B-BEB2-6BABF5E8DE6B}">
      <dgm:prSet/>
      <dgm:spPr/>
      <dgm:t>
        <a:bodyPr/>
        <a:lstStyle/>
        <a:p>
          <a:endParaRPr lang="en-US"/>
        </a:p>
      </dgm:t>
    </dgm:pt>
    <dgm:pt modelId="{89252930-43C2-473F-ADB9-3DE428B8D2D2}" type="sibTrans" cxnId="{3E871F7F-983D-430B-BEB2-6BABF5E8DE6B}">
      <dgm:prSet/>
      <dgm:spPr/>
      <dgm:t>
        <a:bodyPr/>
        <a:lstStyle/>
        <a:p>
          <a:endParaRPr lang="en-US"/>
        </a:p>
      </dgm:t>
    </dgm:pt>
    <dgm:pt modelId="{2AD7A49C-8A35-4B9D-BB4F-1DFC7449E742}">
      <dgm:prSet phldrT="[Text]" custT="1"/>
      <dgm:spPr/>
      <dgm:t>
        <a:bodyPr/>
        <a:lstStyle/>
        <a:p>
          <a:r>
            <a:rPr lang="en-US" sz="1800" dirty="0"/>
            <a:t>Artificial Neural Networks</a:t>
          </a:r>
        </a:p>
      </dgm:t>
    </dgm:pt>
    <dgm:pt modelId="{2FEFEDF2-A20C-4BA2-B1A3-3B7AB6B29EA9}" type="parTrans" cxnId="{624F483B-2B88-4F9A-A55E-EF71502820A2}">
      <dgm:prSet/>
      <dgm:spPr/>
      <dgm:t>
        <a:bodyPr/>
        <a:lstStyle/>
        <a:p>
          <a:endParaRPr lang="en-US"/>
        </a:p>
      </dgm:t>
    </dgm:pt>
    <dgm:pt modelId="{155FF673-94C1-4E6A-94DA-787581B995F5}" type="sibTrans" cxnId="{624F483B-2B88-4F9A-A55E-EF71502820A2}">
      <dgm:prSet/>
      <dgm:spPr/>
      <dgm:t>
        <a:bodyPr/>
        <a:lstStyle/>
        <a:p>
          <a:endParaRPr lang="en-US"/>
        </a:p>
      </dgm:t>
    </dgm:pt>
    <dgm:pt modelId="{DCAC9CE8-7404-44AB-B6E7-A8200358BA11}" type="pres">
      <dgm:prSet presAssocID="{DCCC8847-E3F9-4042-A560-221920EDF978}" presName="Name0" presStyleCnt="0">
        <dgm:presLayoutVars>
          <dgm:dir/>
          <dgm:resizeHandles/>
        </dgm:presLayoutVars>
      </dgm:prSet>
      <dgm:spPr/>
    </dgm:pt>
    <dgm:pt modelId="{9AB06B2D-464D-470E-BAC6-4779D8406E9B}" type="pres">
      <dgm:prSet presAssocID="{3F93BBFF-DCBD-48DD-8585-1C67096DFF24}" presName="compNode" presStyleCnt="0"/>
      <dgm:spPr/>
    </dgm:pt>
    <dgm:pt modelId="{37308C87-CEF9-4F9D-B1CA-CE94DB53C2E0}" type="pres">
      <dgm:prSet presAssocID="{3F93BBFF-DCBD-48DD-8585-1C67096DFF24}" presName="dummyConnPt" presStyleCnt="0"/>
      <dgm:spPr/>
    </dgm:pt>
    <dgm:pt modelId="{C07DB3E6-5451-4DC4-ACF3-A33C26008693}" type="pres">
      <dgm:prSet presAssocID="{3F93BBFF-DCBD-48DD-8585-1C67096DFF24}" presName="node" presStyleLbl="node1" presStyleIdx="0" presStyleCnt="9" custScaleX="224318" custLinFactNeighborX="-216" custLinFactNeighborY="-3579">
        <dgm:presLayoutVars>
          <dgm:bulletEnabled val="1"/>
        </dgm:presLayoutVars>
      </dgm:prSet>
      <dgm:spPr/>
    </dgm:pt>
    <dgm:pt modelId="{3A66894F-785C-4317-8D13-409D844040C8}" type="pres">
      <dgm:prSet presAssocID="{FA25F35E-2D73-4166-9EFC-C82D70E78D28}" presName="sibTrans" presStyleLbl="bgSibTrans2D1" presStyleIdx="0" presStyleCnt="8"/>
      <dgm:spPr/>
    </dgm:pt>
    <dgm:pt modelId="{EC302C47-53A1-471B-B260-7DF1CA01D70F}" type="pres">
      <dgm:prSet presAssocID="{67A9E71A-285B-4D78-B2CC-A5060E22553E}" presName="compNode" presStyleCnt="0"/>
      <dgm:spPr/>
    </dgm:pt>
    <dgm:pt modelId="{2720E51F-63A0-4204-86F8-8CBBECF2CC55}" type="pres">
      <dgm:prSet presAssocID="{67A9E71A-285B-4D78-B2CC-A5060E22553E}" presName="dummyConnPt" presStyleCnt="0"/>
      <dgm:spPr/>
    </dgm:pt>
    <dgm:pt modelId="{4EF6FAC1-EA35-47A1-9FEF-27754CF8121F}" type="pres">
      <dgm:prSet presAssocID="{67A9E71A-285B-4D78-B2CC-A5060E22553E}" presName="node" presStyleLbl="node1" presStyleIdx="1" presStyleCnt="9" custScaleX="224318">
        <dgm:presLayoutVars>
          <dgm:bulletEnabled val="1"/>
        </dgm:presLayoutVars>
      </dgm:prSet>
      <dgm:spPr/>
    </dgm:pt>
    <dgm:pt modelId="{BA893698-8C28-45D6-9E98-E4E452984065}" type="pres">
      <dgm:prSet presAssocID="{1FF56489-453A-4B47-A91D-5499E93458B5}" presName="sibTrans" presStyleLbl="bgSibTrans2D1" presStyleIdx="1" presStyleCnt="8"/>
      <dgm:spPr/>
    </dgm:pt>
    <dgm:pt modelId="{C9222678-170D-4D89-B23D-EFFADC7272A9}" type="pres">
      <dgm:prSet presAssocID="{DE821AA5-34A3-4518-850A-35BA80758749}" presName="compNode" presStyleCnt="0"/>
      <dgm:spPr/>
    </dgm:pt>
    <dgm:pt modelId="{B0FB2772-EBFB-484E-96A5-6ECF85634C5B}" type="pres">
      <dgm:prSet presAssocID="{DE821AA5-34A3-4518-850A-35BA80758749}" presName="dummyConnPt" presStyleCnt="0"/>
      <dgm:spPr/>
    </dgm:pt>
    <dgm:pt modelId="{D9970655-DACB-4195-9F8F-9969C24B2163}" type="pres">
      <dgm:prSet presAssocID="{DE821AA5-34A3-4518-850A-35BA80758749}" presName="node" presStyleLbl="node1" presStyleIdx="2" presStyleCnt="9" custScaleX="224318">
        <dgm:presLayoutVars>
          <dgm:bulletEnabled val="1"/>
        </dgm:presLayoutVars>
      </dgm:prSet>
      <dgm:spPr/>
    </dgm:pt>
    <dgm:pt modelId="{7DBFE30B-F364-4847-B208-7B029144C82A}" type="pres">
      <dgm:prSet presAssocID="{E1408392-0E04-4E84-ADF7-97125A18DEEC}" presName="sibTrans" presStyleLbl="bgSibTrans2D1" presStyleIdx="2" presStyleCnt="8"/>
      <dgm:spPr/>
    </dgm:pt>
    <dgm:pt modelId="{55819086-B6D0-4E48-BF79-58BBCC14EF8F}" type="pres">
      <dgm:prSet presAssocID="{6BEA5193-022C-4A78-80D0-8E7773E53E7F}" presName="compNode" presStyleCnt="0"/>
      <dgm:spPr/>
    </dgm:pt>
    <dgm:pt modelId="{82133522-9EF6-4AFD-8F69-2A1961A0E262}" type="pres">
      <dgm:prSet presAssocID="{6BEA5193-022C-4A78-80D0-8E7773E53E7F}" presName="dummyConnPt" presStyleCnt="0"/>
      <dgm:spPr/>
    </dgm:pt>
    <dgm:pt modelId="{A48373CD-94CB-445F-8DE6-203E80568FA0}" type="pres">
      <dgm:prSet presAssocID="{6BEA5193-022C-4A78-80D0-8E7773E53E7F}" presName="node" presStyleLbl="node1" presStyleIdx="3" presStyleCnt="9" custScaleX="224318">
        <dgm:presLayoutVars>
          <dgm:bulletEnabled val="1"/>
        </dgm:presLayoutVars>
      </dgm:prSet>
      <dgm:spPr/>
    </dgm:pt>
    <dgm:pt modelId="{D0A7B218-0B2F-4CD5-BF1D-CE8695D69E64}" type="pres">
      <dgm:prSet presAssocID="{F8063E44-C781-4CC2-A6C3-97C49C647376}" presName="sibTrans" presStyleLbl="bgSibTrans2D1" presStyleIdx="3" presStyleCnt="8"/>
      <dgm:spPr/>
    </dgm:pt>
    <dgm:pt modelId="{9BC2D6CC-5297-489C-A1B2-8463F7D30156}" type="pres">
      <dgm:prSet presAssocID="{775016AC-0139-4980-B3D6-6DA002F98F81}" presName="compNode" presStyleCnt="0"/>
      <dgm:spPr/>
    </dgm:pt>
    <dgm:pt modelId="{B08B61C9-8E0D-4F60-B74D-5C55E7749E07}" type="pres">
      <dgm:prSet presAssocID="{775016AC-0139-4980-B3D6-6DA002F98F81}" presName="dummyConnPt" presStyleCnt="0"/>
      <dgm:spPr/>
    </dgm:pt>
    <dgm:pt modelId="{BFE7860B-A1CE-4DAE-A0D2-5F3076044A95}" type="pres">
      <dgm:prSet presAssocID="{775016AC-0139-4980-B3D6-6DA002F98F81}" presName="node" presStyleLbl="node1" presStyleIdx="4" presStyleCnt="9" custScaleX="224318" custLinFactNeighborX="0" custLinFactNeighborY="0">
        <dgm:presLayoutVars>
          <dgm:bulletEnabled val="1"/>
        </dgm:presLayoutVars>
      </dgm:prSet>
      <dgm:spPr/>
    </dgm:pt>
    <dgm:pt modelId="{BAFDFA0E-8BE1-49F9-816C-2EC18F068880}" type="pres">
      <dgm:prSet presAssocID="{3194E5A5-A704-4993-A705-2B3143600423}" presName="sibTrans" presStyleLbl="bgSibTrans2D1" presStyleIdx="4" presStyleCnt="8"/>
      <dgm:spPr/>
    </dgm:pt>
    <dgm:pt modelId="{E019C56B-AEC9-4B03-A1FB-940161560016}" type="pres">
      <dgm:prSet presAssocID="{8625D683-EDE7-46DC-AAC3-FF8A3BD3A78F}" presName="compNode" presStyleCnt="0"/>
      <dgm:spPr/>
    </dgm:pt>
    <dgm:pt modelId="{D5EB5244-3992-4E53-96C2-2FC18B6EDDE8}" type="pres">
      <dgm:prSet presAssocID="{8625D683-EDE7-46DC-AAC3-FF8A3BD3A78F}" presName="dummyConnPt" presStyleCnt="0"/>
      <dgm:spPr/>
    </dgm:pt>
    <dgm:pt modelId="{CB4635BC-B009-44B8-A452-90708C42B613}" type="pres">
      <dgm:prSet presAssocID="{8625D683-EDE7-46DC-AAC3-FF8A3BD3A78F}" presName="node" presStyleLbl="node1" presStyleIdx="5" presStyleCnt="9" custScaleX="224318">
        <dgm:presLayoutVars>
          <dgm:bulletEnabled val="1"/>
        </dgm:presLayoutVars>
      </dgm:prSet>
      <dgm:spPr/>
    </dgm:pt>
    <dgm:pt modelId="{D75D851A-C393-4A71-A1DD-0703D4A1E2A8}" type="pres">
      <dgm:prSet presAssocID="{6A1C5317-6045-4158-B2CA-743A270D29AD}" presName="sibTrans" presStyleLbl="bgSibTrans2D1" presStyleIdx="5" presStyleCnt="8"/>
      <dgm:spPr/>
    </dgm:pt>
    <dgm:pt modelId="{0CDC45D1-1E14-47A1-A7C7-C9BF689927B0}" type="pres">
      <dgm:prSet presAssocID="{611E10CE-7034-4903-9734-939C3FB4A867}" presName="compNode" presStyleCnt="0"/>
      <dgm:spPr/>
    </dgm:pt>
    <dgm:pt modelId="{1DB3FE1E-4C46-451F-BF25-9F8DE73DA917}" type="pres">
      <dgm:prSet presAssocID="{611E10CE-7034-4903-9734-939C3FB4A867}" presName="dummyConnPt" presStyleCnt="0"/>
      <dgm:spPr/>
    </dgm:pt>
    <dgm:pt modelId="{E21F9444-30CE-4028-9FC8-BCF529DD9505}" type="pres">
      <dgm:prSet presAssocID="{611E10CE-7034-4903-9734-939C3FB4A867}" presName="node" presStyleLbl="node1" presStyleIdx="6" presStyleCnt="9" custScaleX="224318">
        <dgm:presLayoutVars>
          <dgm:bulletEnabled val="1"/>
        </dgm:presLayoutVars>
      </dgm:prSet>
      <dgm:spPr/>
    </dgm:pt>
    <dgm:pt modelId="{F6161CF3-546E-476D-98B6-C7460F16EF9C}" type="pres">
      <dgm:prSet presAssocID="{75DFC7B1-F991-476A-8C01-A10AC2F906CA}" presName="sibTrans" presStyleLbl="bgSibTrans2D1" presStyleIdx="6" presStyleCnt="8"/>
      <dgm:spPr/>
    </dgm:pt>
    <dgm:pt modelId="{790802A1-9942-4A97-9674-40F86CF05F17}" type="pres">
      <dgm:prSet presAssocID="{393DC41C-5E6C-4ADF-9798-8B1EB5B4D388}" presName="compNode" presStyleCnt="0"/>
      <dgm:spPr/>
    </dgm:pt>
    <dgm:pt modelId="{472816B7-C655-46E0-83CE-85C36E2B0B34}" type="pres">
      <dgm:prSet presAssocID="{393DC41C-5E6C-4ADF-9798-8B1EB5B4D388}" presName="dummyConnPt" presStyleCnt="0"/>
      <dgm:spPr/>
    </dgm:pt>
    <dgm:pt modelId="{5CEA81C2-B38F-43D7-BA4F-B221818EA886}" type="pres">
      <dgm:prSet presAssocID="{393DC41C-5E6C-4ADF-9798-8B1EB5B4D388}" presName="node" presStyleLbl="node1" presStyleIdx="7" presStyleCnt="9" custScaleX="224318">
        <dgm:presLayoutVars>
          <dgm:bulletEnabled val="1"/>
        </dgm:presLayoutVars>
      </dgm:prSet>
      <dgm:spPr/>
    </dgm:pt>
    <dgm:pt modelId="{2218A7BA-2F40-4A84-B59B-889B8A069BA0}" type="pres">
      <dgm:prSet presAssocID="{89252930-43C2-473F-ADB9-3DE428B8D2D2}" presName="sibTrans" presStyleLbl="bgSibTrans2D1" presStyleIdx="7" presStyleCnt="8"/>
      <dgm:spPr/>
    </dgm:pt>
    <dgm:pt modelId="{23FB80D5-85BE-4DDE-89BC-B4FDB4B50412}" type="pres">
      <dgm:prSet presAssocID="{2AD7A49C-8A35-4B9D-BB4F-1DFC7449E742}" presName="compNode" presStyleCnt="0"/>
      <dgm:spPr/>
    </dgm:pt>
    <dgm:pt modelId="{C0B5BA71-1E77-494F-A308-12834AC0430C}" type="pres">
      <dgm:prSet presAssocID="{2AD7A49C-8A35-4B9D-BB4F-1DFC7449E742}" presName="dummyConnPt" presStyleCnt="0"/>
      <dgm:spPr/>
    </dgm:pt>
    <dgm:pt modelId="{73FE6F99-BB9B-4930-923B-F642977E0304}" type="pres">
      <dgm:prSet presAssocID="{2AD7A49C-8A35-4B9D-BB4F-1DFC7449E742}" presName="node" presStyleLbl="node1" presStyleIdx="8" presStyleCnt="9" custScaleX="224318">
        <dgm:presLayoutVars>
          <dgm:bulletEnabled val="1"/>
        </dgm:presLayoutVars>
      </dgm:prSet>
      <dgm:spPr/>
    </dgm:pt>
  </dgm:ptLst>
  <dgm:cxnLst>
    <dgm:cxn modelId="{C24F7A04-5CEE-4E2B-B04C-E0E5C97AFA4D}" type="presOf" srcId="{775016AC-0139-4980-B3D6-6DA002F98F81}" destId="{BFE7860B-A1CE-4DAE-A0D2-5F3076044A95}" srcOrd="0" destOrd="0" presId="urn:microsoft.com/office/officeart/2005/8/layout/bProcess4"/>
    <dgm:cxn modelId="{7E54440B-9E0A-4B4F-9078-3AFE76C2A499}" type="presOf" srcId="{FA25F35E-2D73-4166-9EFC-C82D70E78D28}" destId="{3A66894F-785C-4317-8D13-409D844040C8}" srcOrd="0" destOrd="0" presId="urn:microsoft.com/office/officeart/2005/8/layout/bProcess4"/>
    <dgm:cxn modelId="{0864BD20-B559-44C1-B555-CFDB242D408E}" type="presOf" srcId="{2AD7A49C-8A35-4B9D-BB4F-1DFC7449E742}" destId="{73FE6F99-BB9B-4930-923B-F642977E0304}" srcOrd="0" destOrd="0" presId="urn:microsoft.com/office/officeart/2005/8/layout/bProcess4"/>
    <dgm:cxn modelId="{624F483B-2B88-4F9A-A55E-EF71502820A2}" srcId="{DCCC8847-E3F9-4042-A560-221920EDF978}" destId="{2AD7A49C-8A35-4B9D-BB4F-1DFC7449E742}" srcOrd="8" destOrd="0" parTransId="{2FEFEDF2-A20C-4BA2-B1A3-3B7AB6B29EA9}" sibTransId="{155FF673-94C1-4E6A-94DA-787581B995F5}"/>
    <dgm:cxn modelId="{26C1043E-1C43-40A2-B532-9B155529FE49}" type="presOf" srcId="{DCCC8847-E3F9-4042-A560-221920EDF978}" destId="{DCAC9CE8-7404-44AB-B6E7-A8200358BA11}" srcOrd="0" destOrd="0" presId="urn:microsoft.com/office/officeart/2005/8/layout/bProcess4"/>
    <dgm:cxn modelId="{BCFA925B-C956-43E7-A160-8814718B0F9C}" type="presOf" srcId="{393DC41C-5E6C-4ADF-9798-8B1EB5B4D388}" destId="{5CEA81C2-B38F-43D7-BA4F-B221818EA886}" srcOrd="0" destOrd="0" presId="urn:microsoft.com/office/officeart/2005/8/layout/bProcess4"/>
    <dgm:cxn modelId="{2EC5595F-5C27-4ADA-8830-E11408206D74}" srcId="{DCCC8847-E3F9-4042-A560-221920EDF978}" destId="{67A9E71A-285B-4D78-B2CC-A5060E22553E}" srcOrd="1" destOrd="0" parTransId="{010B02B6-A44C-4072-B80A-AA51A1FDD23D}" sibTransId="{1FF56489-453A-4B47-A91D-5499E93458B5}"/>
    <dgm:cxn modelId="{A4140762-2DAA-4199-8321-86BF123FFD32}" type="presOf" srcId="{75DFC7B1-F991-476A-8C01-A10AC2F906CA}" destId="{F6161CF3-546E-476D-98B6-C7460F16EF9C}" srcOrd="0" destOrd="0" presId="urn:microsoft.com/office/officeart/2005/8/layout/bProcess4"/>
    <dgm:cxn modelId="{FF754043-788C-41EF-9C0C-136F375EEF5F}" type="presOf" srcId="{67A9E71A-285B-4D78-B2CC-A5060E22553E}" destId="{4EF6FAC1-EA35-47A1-9FEF-27754CF8121F}" srcOrd="0" destOrd="0" presId="urn:microsoft.com/office/officeart/2005/8/layout/bProcess4"/>
    <dgm:cxn modelId="{47384566-56C5-48AA-8A02-D17DE59D7FE9}" srcId="{DCCC8847-E3F9-4042-A560-221920EDF978}" destId="{6BEA5193-022C-4A78-80D0-8E7773E53E7F}" srcOrd="3" destOrd="0" parTransId="{8B19EBB4-02BF-449C-9E42-AA6DDEAFAA7D}" sibTransId="{F8063E44-C781-4CC2-A6C3-97C49C647376}"/>
    <dgm:cxn modelId="{343E3E67-C589-462C-BD8E-7F2B841657A0}" type="presOf" srcId="{F8063E44-C781-4CC2-A6C3-97C49C647376}" destId="{D0A7B218-0B2F-4CD5-BF1D-CE8695D69E64}" srcOrd="0" destOrd="0" presId="urn:microsoft.com/office/officeart/2005/8/layout/bProcess4"/>
    <dgm:cxn modelId="{63BFE44D-2218-4EA6-AFF1-5D2DD8E906FA}" srcId="{DCCC8847-E3F9-4042-A560-221920EDF978}" destId="{611E10CE-7034-4903-9734-939C3FB4A867}" srcOrd="6" destOrd="0" parTransId="{9CF1527B-268C-4082-BDCB-F4565147DC7E}" sibTransId="{75DFC7B1-F991-476A-8C01-A10AC2F906CA}"/>
    <dgm:cxn modelId="{3600C652-6445-4D5F-B48B-45BCEB95F75B}" type="presOf" srcId="{1FF56489-453A-4B47-A91D-5499E93458B5}" destId="{BA893698-8C28-45D6-9E98-E4E452984065}" srcOrd="0" destOrd="0" presId="urn:microsoft.com/office/officeart/2005/8/layout/bProcess4"/>
    <dgm:cxn modelId="{7778BD77-7DD8-4755-9D88-9E7203BF5110}" srcId="{DCCC8847-E3F9-4042-A560-221920EDF978}" destId="{8625D683-EDE7-46DC-AAC3-FF8A3BD3A78F}" srcOrd="5" destOrd="0" parTransId="{FFF7FD2B-2677-4DA6-990B-C771C47F935E}" sibTransId="{6A1C5317-6045-4158-B2CA-743A270D29AD}"/>
    <dgm:cxn modelId="{1237ED7E-3F8C-4829-A2F6-289C8D947279}" type="presOf" srcId="{6BEA5193-022C-4A78-80D0-8E7773E53E7F}" destId="{A48373CD-94CB-445F-8DE6-203E80568FA0}" srcOrd="0" destOrd="0" presId="urn:microsoft.com/office/officeart/2005/8/layout/bProcess4"/>
    <dgm:cxn modelId="{3E871F7F-983D-430B-BEB2-6BABF5E8DE6B}" srcId="{DCCC8847-E3F9-4042-A560-221920EDF978}" destId="{393DC41C-5E6C-4ADF-9798-8B1EB5B4D388}" srcOrd="7" destOrd="0" parTransId="{E6653738-6803-4657-9925-0E611B008A61}" sibTransId="{89252930-43C2-473F-ADB9-3DE428B8D2D2}"/>
    <dgm:cxn modelId="{F3CCC69E-6566-48CF-A7AB-F7333F87D9C2}" srcId="{DCCC8847-E3F9-4042-A560-221920EDF978}" destId="{DE821AA5-34A3-4518-850A-35BA80758749}" srcOrd="2" destOrd="0" parTransId="{1AA45C72-409A-4C78-A05C-1C99547785C2}" sibTransId="{E1408392-0E04-4E84-ADF7-97125A18DEEC}"/>
    <dgm:cxn modelId="{CEA60BA1-4931-48E8-AA1D-9FF0E52D7B3A}" type="presOf" srcId="{89252930-43C2-473F-ADB9-3DE428B8D2D2}" destId="{2218A7BA-2F40-4A84-B59B-889B8A069BA0}" srcOrd="0" destOrd="0" presId="urn:microsoft.com/office/officeart/2005/8/layout/bProcess4"/>
    <dgm:cxn modelId="{BA677BA1-F9B8-49AE-B028-868BF0011F5D}" type="presOf" srcId="{611E10CE-7034-4903-9734-939C3FB4A867}" destId="{E21F9444-30CE-4028-9FC8-BCF529DD9505}" srcOrd="0" destOrd="0" presId="urn:microsoft.com/office/officeart/2005/8/layout/bProcess4"/>
    <dgm:cxn modelId="{2DAC22B6-D5D7-43A6-9366-0E885E8148B1}" type="presOf" srcId="{3F93BBFF-DCBD-48DD-8585-1C67096DFF24}" destId="{C07DB3E6-5451-4DC4-ACF3-A33C26008693}" srcOrd="0" destOrd="0" presId="urn:microsoft.com/office/officeart/2005/8/layout/bProcess4"/>
    <dgm:cxn modelId="{8BB6D3BA-BB18-49A3-855E-81273125A019}" type="presOf" srcId="{8625D683-EDE7-46DC-AAC3-FF8A3BD3A78F}" destId="{CB4635BC-B009-44B8-A452-90708C42B613}" srcOrd="0" destOrd="0" presId="urn:microsoft.com/office/officeart/2005/8/layout/bProcess4"/>
    <dgm:cxn modelId="{DDC84DC1-F2B1-435C-B11F-FCE9468D8302}" srcId="{DCCC8847-E3F9-4042-A560-221920EDF978}" destId="{3F93BBFF-DCBD-48DD-8585-1C67096DFF24}" srcOrd="0" destOrd="0" parTransId="{1EE5A45F-784C-43DD-89B2-A752A8ADA59E}" sibTransId="{FA25F35E-2D73-4166-9EFC-C82D70E78D28}"/>
    <dgm:cxn modelId="{992DA9D8-A462-425E-91C2-9130B56EF0DD}" type="presOf" srcId="{3194E5A5-A704-4993-A705-2B3143600423}" destId="{BAFDFA0E-8BE1-49F9-816C-2EC18F068880}" srcOrd="0" destOrd="0" presId="urn:microsoft.com/office/officeart/2005/8/layout/bProcess4"/>
    <dgm:cxn modelId="{973F1BE1-EDE3-4655-B7D5-2B1DE96210AB}" type="presOf" srcId="{E1408392-0E04-4E84-ADF7-97125A18DEEC}" destId="{7DBFE30B-F364-4847-B208-7B029144C82A}" srcOrd="0" destOrd="0" presId="urn:microsoft.com/office/officeart/2005/8/layout/bProcess4"/>
    <dgm:cxn modelId="{B5C1F2F6-F169-44ED-A54F-30D5E8828370}" type="presOf" srcId="{6A1C5317-6045-4158-B2CA-743A270D29AD}" destId="{D75D851A-C393-4A71-A1DD-0703D4A1E2A8}" srcOrd="0" destOrd="0" presId="urn:microsoft.com/office/officeart/2005/8/layout/bProcess4"/>
    <dgm:cxn modelId="{E9FAE7F7-FA29-47F1-BCD7-80CEC202B3CF}" srcId="{DCCC8847-E3F9-4042-A560-221920EDF978}" destId="{775016AC-0139-4980-B3D6-6DA002F98F81}" srcOrd="4" destOrd="0" parTransId="{0992F177-0BB6-4F1A-86F2-3B4A831C6978}" sibTransId="{3194E5A5-A704-4993-A705-2B3143600423}"/>
    <dgm:cxn modelId="{1BDA61FB-6AFE-4B46-ABC6-7C642B12DCA9}" type="presOf" srcId="{DE821AA5-34A3-4518-850A-35BA80758749}" destId="{D9970655-DACB-4195-9F8F-9969C24B2163}" srcOrd="0" destOrd="0" presId="urn:microsoft.com/office/officeart/2005/8/layout/bProcess4"/>
    <dgm:cxn modelId="{9D2DC44F-D4F4-4E07-B2CD-227BC7777230}" type="presParOf" srcId="{DCAC9CE8-7404-44AB-B6E7-A8200358BA11}" destId="{9AB06B2D-464D-470E-BAC6-4779D8406E9B}" srcOrd="0" destOrd="0" presId="urn:microsoft.com/office/officeart/2005/8/layout/bProcess4"/>
    <dgm:cxn modelId="{ADAED1A1-CF82-4732-B368-7560BC423B43}" type="presParOf" srcId="{9AB06B2D-464D-470E-BAC6-4779D8406E9B}" destId="{37308C87-CEF9-4F9D-B1CA-CE94DB53C2E0}" srcOrd="0" destOrd="0" presId="urn:microsoft.com/office/officeart/2005/8/layout/bProcess4"/>
    <dgm:cxn modelId="{A1BDB54E-6465-4A61-A578-B92EA386E956}" type="presParOf" srcId="{9AB06B2D-464D-470E-BAC6-4779D8406E9B}" destId="{C07DB3E6-5451-4DC4-ACF3-A33C26008693}" srcOrd="1" destOrd="0" presId="urn:microsoft.com/office/officeart/2005/8/layout/bProcess4"/>
    <dgm:cxn modelId="{FF7010A9-F372-496E-B41B-1CA1A29F288F}" type="presParOf" srcId="{DCAC9CE8-7404-44AB-B6E7-A8200358BA11}" destId="{3A66894F-785C-4317-8D13-409D844040C8}" srcOrd="1" destOrd="0" presId="urn:microsoft.com/office/officeart/2005/8/layout/bProcess4"/>
    <dgm:cxn modelId="{AED21D59-8074-49C5-A981-0A7E63434FE5}" type="presParOf" srcId="{DCAC9CE8-7404-44AB-B6E7-A8200358BA11}" destId="{EC302C47-53A1-471B-B260-7DF1CA01D70F}" srcOrd="2" destOrd="0" presId="urn:microsoft.com/office/officeart/2005/8/layout/bProcess4"/>
    <dgm:cxn modelId="{A9B4FA6A-F433-4660-8B68-00AD1C302B7C}" type="presParOf" srcId="{EC302C47-53A1-471B-B260-7DF1CA01D70F}" destId="{2720E51F-63A0-4204-86F8-8CBBECF2CC55}" srcOrd="0" destOrd="0" presId="urn:microsoft.com/office/officeart/2005/8/layout/bProcess4"/>
    <dgm:cxn modelId="{48400869-676B-407F-95EB-2A2A54530D0D}" type="presParOf" srcId="{EC302C47-53A1-471B-B260-7DF1CA01D70F}" destId="{4EF6FAC1-EA35-47A1-9FEF-27754CF8121F}" srcOrd="1" destOrd="0" presId="urn:microsoft.com/office/officeart/2005/8/layout/bProcess4"/>
    <dgm:cxn modelId="{2B58F100-5B8F-4023-A17D-B470AABB4037}" type="presParOf" srcId="{DCAC9CE8-7404-44AB-B6E7-A8200358BA11}" destId="{BA893698-8C28-45D6-9E98-E4E452984065}" srcOrd="3" destOrd="0" presId="urn:microsoft.com/office/officeart/2005/8/layout/bProcess4"/>
    <dgm:cxn modelId="{2E5362DB-01E4-438E-96FA-8655E08C4FA4}" type="presParOf" srcId="{DCAC9CE8-7404-44AB-B6E7-A8200358BA11}" destId="{C9222678-170D-4D89-B23D-EFFADC7272A9}" srcOrd="4" destOrd="0" presId="urn:microsoft.com/office/officeart/2005/8/layout/bProcess4"/>
    <dgm:cxn modelId="{6C2D3A93-E944-4D8A-A8C7-B02C18DCDDAC}" type="presParOf" srcId="{C9222678-170D-4D89-B23D-EFFADC7272A9}" destId="{B0FB2772-EBFB-484E-96A5-6ECF85634C5B}" srcOrd="0" destOrd="0" presId="urn:microsoft.com/office/officeart/2005/8/layout/bProcess4"/>
    <dgm:cxn modelId="{596C7E77-E660-4008-A2B5-476D1E9EE0DD}" type="presParOf" srcId="{C9222678-170D-4D89-B23D-EFFADC7272A9}" destId="{D9970655-DACB-4195-9F8F-9969C24B2163}" srcOrd="1" destOrd="0" presId="urn:microsoft.com/office/officeart/2005/8/layout/bProcess4"/>
    <dgm:cxn modelId="{14B534AE-E394-4DBD-A8E5-EA404337EA17}" type="presParOf" srcId="{DCAC9CE8-7404-44AB-B6E7-A8200358BA11}" destId="{7DBFE30B-F364-4847-B208-7B029144C82A}" srcOrd="5" destOrd="0" presId="urn:microsoft.com/office/officeart/2005/8/layout/bProcess4"/>
    <dgm:cxn modelId="{A86F2654-DD2D-4FF5-9B0B-E6C9A85FD74A}" type="presParOf" srcId="{DCAC9CE8-7404-44AB-B6E7-A8200358BA11}" destId="{55819086-B6D0-4E48-BF79-58BBCC14EF8F}" srcOrd="6" destOrd="0" presId="urn:microsoft.com/office/officeart/2005/8/layout/bProcess4"/>
    <dgm:cxn modelId="{76801145-A624-49A2-8696-C7512F8D057A}" type="presParOf" srcId="{55819086-B6D0-4E48-BF79-58BBCC14EF8F}" destId="{82133522-9EF6-4AFD-8F69-2A1961A0E262}" srcOrd="0" destOrd="0" presId="urn:microsoft.com/office/officeart/2005/8/layout/bProcess4"/>
    <dgm:cxn modelId="{DE0D3407-8D75-4B66-8C8D-587E53A5AE6E}" type="presParOf" srcId="{55819086-B6D0-4E48-BF79-58BBCC14EF8F}" destId="{A48373CD-94CB-445F-8DE6-203E80568FA0}" srcOrd="1" destOrd="0" presId="urn:microsoft.com/office/officeart/2005/8/layout/bProcess4"/>
    <dgm:cxn modelId="{C336844E-455C-4707-8656-C044A85E8727}" type="presParOf" srcId="{DCAC9CE8-7404-44AB-B6E7-A8200358BA11}" destId="{D0A7B218-0B2F-4CD5-BF1D-CE8695D69E64}" srcOrd="7" destOrd="0" presId="urn:microsoft.com/office/officeart/2005/8/layout/bProcess4"/>
    <dgm:cxn modelId="{151F8F2B-D943-4CFF-93EC-C340C50B859F}" type="presParOf" srcId="{DCAC9CE8-7404-44AB-B6E7-A8200358BA11}" destId="{9BC2D6CC-5297-489C-A1B2-8463F7D30156}" srcOrd="8" destOrd="0" presId="urn:microsoft.com/office/officeart/2005/8/layout/bProcess4"/>
    <dgm:cxn modelId="{B1152425-536B-4846-98D8-F112EEDDE0C8}" type="presParOf" srcId="{9BC2D6CC-5297-489C-A1B2-8463F7D30156}" destId="{B08B61C9-8E0D-4F60-B74D-5C55E7749E07}" srcOrd="0" destOrd="0" presId="urn:microsoft.com/office/officeart/2005/8/layout/bProcess4"/>
    <dgm:cxn modelId="{8D872542-667A-4082-AE73-1EB4BD9AF7D0}" type="presParOf" srcId="{9BC2D6CC-5297-489C-A1B2-8463F7D30156}" destId="{BFE7860B-A1CE-4DAE-A0D2-5F3076044A95}" srcOrd="1" destOrd="0" presId="urn:microsoft.com/office/officeart/2005/8/layout/bProcess4"/>
    <dgm:cxn modelId="{B102F31A-E968-42D2-8BBC-CE2A18C774EE}" type="presParOf" srcId="{DCAC9CE8-7404-44AB-B6E7-A8200358BA11}" destId="{BAFDFA0E-8BE1-49F9-816C-2EC18F068880}" srcOrd="9" destOrd="0" presId="urn:microsoft.com/office/officeart/2005/8/layout/bProcess4"/>
    <dgm:cxn modelId="{1F437553-75C1-4F29-B765-E00A3431CEA7}" type="presParOf" srcId="{DCAC9CE8-7404-44AB-B6E7-A8200358BA11}" destId="{E019C56B-AEC9-4B03-A1FB-940161560016}" srcOrd="10" destOrd="0" presId="urn:microsoft.com/office/officeart/2005/8/layout/bProcess4"/>
    <dgm:cxn modelId="{39528326-E12A-4EC2-91A0-0E65F45F6629}" type="presParOf" srcId="{E019C56B-AEC9-4B03-A1FB-940161560016}" destId="{D5EB5244-3992-4E53-96C2-2FC18B6EDDE8}" srcOrd="0" destOrd="0" presId="urn:microsoft.com/office/officeart/2005/8/layout/bProcess4"/>
    <dgm:cxn modelId="{766AED3A-E7B6-4C1D-8088-D785B61FFE1C}" type="presParOf" srcId="{E019C56B-AEC9-4B03-A1FB-940161560016}" destId="{CB4635BC-B009-44B8-A452-90708C42B613}" srcOrd="1" destOrd="0" presId="urn:microsoft.com/office/officeart/2005/8/layout/bProcess4"/>
    <dgm:cxn modelId="{DB1C75F9-8F01-4204-A9E5-0FCE3494D7D9}" type="presParOf" srcId="{DCAC9CE8-7404-44AB-B6E7-A8200358BA11}" destId="{D75D851A-C393-4A71-A1DD-0703D4A1E2A8}" srcOrd="11" destOrd="0" presId="urn:microsoft.com/office/officeart/2005/8/layout/bProcess4"/>
    <dgm:cxn modelId="{A61171AB-9B39-4BA2-B24C-6640C8324E43}" type="presParOf" srcId="{DCAC9CE8-7404-44AB-B6E7-A8200358BA11}" destId="{0CDC45D1-1E14-47A1-A7C7-C9BF689927B0}" srcOrd="12" destOrd="0" presId="urn:microsoft.com/office/officeart/2005/8/layout/bProcess4"/>
    <dgm:cxn modelId="{0A0BB471-225B-4A12-B614-BA6E645ED827}" type="presParOf" srcId="{0CDC45D1-1E14-47A1-A7C7-C9BF689927B0}" destId="{1DB3FE1E-4C46-451F-BF25-9F8DE73DA917}" srcOrd="0" destOrd="0" presId="urn:microsoft.com/office/officeart/2005/8/layout/bProcess4"/>
    <dgm:cxn modelId="{2846F418-E417-405D-B5F4-FD2B187568A6}" type="presParOf" srcId="{0CDC45D1-1E14-47A1-A7C7-C9BF689927B0}" destId="{E21F9444-30CE-4028-9FC8-BCF529DD9505}" srcOrd="1" destOrd="0" presId="urn:microsoft.com/office/officeart/2005/8/layout/bProcess4"/>
    <dgm:cxn modelId="{D5C2916D-7E0E-4562-948C-7BBEC0948831}" type="presParOf" srcId="{DCAC9CE8-7404-44AB-B6E7-A8200358BA11}" destId="{F6161CF3-546E-476D-98B6-C7460F16EF9C}" srcOrd="13" destOrd="0" presId="urn:microsoft.com/office/officeart/2005/8/layout/bProcess4"/>
    <dgm:cxn modelId="{032CA773-4F63-4F31-A44C-B01CD9E7CB65}" type="presParOf" srcId="{DCAC9CE8-7404-44AB-B6E7-A8200358BA11}" destId="{790802A1-9942-4A97-9674-40F86CF05F17}" srcOrd="14" destOrd="0" presId="urn:microsoft.com/office/officeart/2005/8/layout/bProcess4"/>
    <dgm:cxn modelId="{C47984AA-695E-4C17-B801-51614631A601}" type="presParOf" srcId="{790802A1-9942-4A97-9674-40F86CF05F17}" destId="{472816B7-C655-46E0-83CE-85C36E2B0B34}" srcOrd="0" destOrd="0" presId="urn:microsoft.com/office/officeart/2005/8/layout/bProcess4"/>
    <dgm:cxn modelId="{4A958491-5C69-406C-BBFD-B9BCDE557069}" type="presParOf" srcId="{790802A1-9942-4A97-9674-40F86CF05F17}" destId="{5CEA81C2-B38F-43D7-BA4F-B221818EA886}" srcOrd="1" destOrd="0" presId="urn:microsoft.com/office/officeart/2005/8/layout/bProcess4"/>
    <dgm:cxn modelId="{E002E5BD-E9E7-4F36-B8FC-F32B10C2EE30}" type="presParOf" srcId="{DCAC9CE8-7404-44AB-B6E7-A8200358BA11}" destId="{2218A7BA-2F40-4A84-B59B-889B8A069BA0}" srcOrd="15" destOrd="0" presId="urn:microsoft.com/office/officeart/2005/8/layout/bProcess4"/>
    <dgm:cxn modelId="{9A8EC6A6-B573-49FE-9617-FFEB6720C88A}" type="presParOf" srcId="{DCAC9CE8-7404-44AB-B6E7-A8200358BA11}" destId="{23FB80D5-85BE-4DDE-89BC-B4FDB4B50412}" srcOrd="16" destOrd="0" presId="urn:microsoft.com/office/officeart/2005/8/layout/bProcess4"/>
    <dgm:cxn modelId="{726464E8-1718-4AD2-89BB-96F6F7A0679F}" type="presParOf" srcId="{23FB80D5-85BE-4DDE-89BC-B4FDB4B50412}" destId="{C0B5BA71-1E77-494F-A308-12834AC0430C}" srcOrd="0" destOrd="0" presId="urn:microsoft.com/office/officeart/2005/8/layout/bProcess4"/>
    <dgm:cxn modelId="{37E03A10-6FDA-4DFF-97A2-1303F89A49C3}" type="presParOf" srcId="{23FB80D5-85BE-4DDE-89BC-B4FDB4B50412}" destId="{73FE6F99-BB9B-4930-923B-F642977E030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97B82-3690-45DA-BF36-E2C94293E144}">
      <dgm:prSet phldrT="[Text]"/>
      <dgm:spPr/>
      <dgm:t>
        <a:bodyPr/>
        <a:lstStyle/>
        <a:p>
          <a:r>
            <a:rPr lang="en-US" dirty="0"/>
            <a:t>Types of Machine Learning Systems</a:t>
          </a:r>
        </a:p>
      </dgm:t>
    </dgm:pt>
    <dgm:pt modelId="{3A2A0903-38FC-4594-86D4-824B0F222D1A}" type="parTrans" cxnId="{28110047-F759-46D7-901E-99C310A58841}">
      <dgm:prSet/>
      <dgm:spPr/>
      <dgm:t>
        <a:bodyPr/>
        <a:lstStyle/>
        <a:p>
          <a:endParaRPr lang="en-US"/>
        </a:p>
      </dgm:t>
    </dgm:pt>
    <dgm:pt modelId="{D99E5DF8-386C-45E4-99E2-F3EC1F6663E1}" type="sibTrans" cxnId="{28110047-F759-46D7-901E-99C310A58841}">
      <dgm:prSet/>
      <dgm:spPr/>
      <dgm:t>
        <a:bodyPr/>
        <a:lstStyle/>
        <a:p>
          <a:endParaRPr lang="en-US"/>
        </a:p>
      </dgm:t>
    </dgm:pt>
    <dgm:pt modelId="{948F4086-A613-4E98-96D6-CFA57FDC2764}" type="asst">
      <dgm:prSet phldrT="[Text]"/>
      <dgm:spPr/>
      <dgm:t>
        <a:bodyPr/>
        <a:lstStyle/>
        <a:p>
          <a:r>
            <a:rPr lang="en-US" dirty="0"/>
            <a:t>Supervised/Unsupervised Learning</a:t>
          </a:r>
        </a:p>
      </dgm:t>
    </dgm:pt>
    <dgm:pt modelId="{1F151024-B3A8-4FD4-A835-0A1AA4587D49}" type="parTrans" cxnId="{F07F45C6-DE56-4A13-9AE4-4BEE46F553A2}">
      <dgm:prSet/>
      <dgm:spPr/>
      <dgm:t>
        <a:bodyPr/>
        <a:lstStyle/>
        <a:p>
          <a:endParaRPr lang="en-US"/>
        </a:p>
      </dgm:t>
    </dgm:pt>
    <dgm:pt modelId="{A8C76BC4-0CCA-4995-8DB3-2B4643B2736E}" type="sibTrans" cxnId="{F07F45C6-DE56-4A13-9AE4-4BEE46F553A2}">
      <dgm:prSet/>
      <dgm:spPr/>
      <dgm:t>
        <a:bodyPr/>
        <a:lstStyle/>
        <a:p>
          <a:endParaRPr lang="en-US"/>
        </a:p>
      </dgm:t>
    </dgm:pt>
    <dgm:pt modelId="{14FA4792-479B-4D09-9ED1-E7B4228E6315}">
      <dgm:prSet phldrT="[Text]"/>
      <dgm:spPr/>
      <dgm:t>
        <a:bodyPr/>
        <a:lstStyle/>
        <a:p>
          <a:r>
            <a:rPr lang="en-US" dirty="0"/>
            <a:t>Batch and Online Learning</a:t>
          </a:r>
        </a:p>
      </dgm:t>
    </dgm:pt>
    <dgm:pt modelId="{43C2C614-3404-4500-BD29-C625684B938C}" type="parTrans" cxnId="{AEBA5BA6-9125-4EAA-B44E-4F69DA6950FE}">
      <dgm:prSet/>
      <dgm:spPr/>
      <dgm:t>
        <a:bodyPr/>
        <a:lstStyle/>
        <a:p>
          <a:endParaRPr lang="en-US"/>
        </a:p>
      </dgm:t>
    </dgm:pt>
    <dgm:pt modelId="{487B2D7D-0E8C-467C-AC30-597F2FAA8364}" type="sibTrans" cxnId="{AEBA5BA6-9125-4EAA-B44E-4F69DA6950FE}">
      <dgm:prSet/>
      <dgm:spPr/>
      <dgm:t>
        <a:bodyPr/>
        <a:lstStyle/>
        <a:p>
          <a:endParaRPr lang="en-US"/>
        </a:p>
      </dgm:t>
    </dgm:pt>
    <dgm:pt modelId="{7FD0BE2A-4EB0-4D28-B10C-100CF3EA5489}">
      <dgm:prSet phldrT="[Text]"/>
      <dgm:spPr/>
      <dgm:t>
        <a:bodyPr/>
        <a:lstStyle/>
        <a:p>
          <a:r>
            <a:rPr lang="en-US" dirty="0"/>
            <a:t>Instance-Based Versus Model-Based Learning</a:t>
          </a:r>
        </a:p>
      </dgm:t>
    </dgm:pt>
    <dgm:pt modelId="{992B2DB0-2066-4405-852C-5CF869CE5E52}" type="parTrans" cxnId="{3E11B084-6739-4C85-B744-58A952E4D10D}">
      <dgm:prSet/>
      <dgm:spPr/>
      <dgm:t>
        <a:bodyPr/>
        <a:lstStyle/>
        <a:p>
          <a:endParaRPr lang="en-US"/>
        </a:p>
      </dgm:t>
    </dgm:pt>
    <dgm:pt modelId="{7AC6BB7A-471A-4C2B-B0D8-C9D9FE544B43}" type="sibTrans" cxnId="{3E11B084-6739-4C85-B744-58A952E4D10D}">
      <dgm:prSet/>
      <dgm:spPr/>
      <dgm:t>
        <a:bodyPr/>
        <a:lstStyle/>
        <a:p>
          <a:endParaRPr lang="en-US"/>
        </a:p>
      </dgm:t>
    </dgm:pt>
    <dgm:pt modelId="{6C13A48D-CA05-452A-8084-BD4BF3634CFF}" type="asst">
      <dgm:prSet phldrT="[Text]"/>
      <dgm:spPr/>
      <dgm:t>
        <a:bodyPr/>
        <a:lstStyle/>
        <a:p>
          <a:r>
            <a:rPr lang="en-US" dirty="0"/>
            <a:t>Supervised learning</a:t>
          </a:r>
        </a:p>
      </dgm:t>
    </dgm:pt>
    <dgm:pt modelId="{0E23D012-5BC1-4ED6-AF23-D7A97647ABDA}" type="parTrans" cxnId="{78A399FD-DBF9-48D6-AD06-FC98C4A318B9}">
      <dgm:prSet/>
      <dgm:spPr/>
      <dgm:t>
        <a:bodyPr/>
        <a:lstStyle/>
        <a:p>
          <a:endParaRPr lang="en-US"/>
        </a:p>
      </dgm:t>
    </dgm:pt>
    <dgm:pt modelId="{1EC839DE-7F29-4E00-81E3-ED391C539622}" type="sibTrans" cxnId="{78A399FD-DBF9-48D6-AD06-FC98C4A318B9}">
      <dgm:prSet/>
      <dgm:spPr/>
      <dgm:t>
        <a:bodyPr/>
        <a:lstStyle/>
        <a:p>
          <a:endParaRPr lang="en-US"/>
        </a:p>
      </dgm:t>
    </dgm:pt>
    <dgm:pt modelId="{4CA88ECD-0456-4B08-B54D-8BDB022B2160}" type="asst">
      <dgm:prSet phldrT="[Text]"/>
      <dgm:spPr/>
      <dgm:t>
        <a:bodyPr/>
        <a:lstStyle/>
        <a:p>
          <a:r>
            <a:rPr lang="en-US"/>
            <a:t>Unsupervised learning</a:t>
          </a:r>
          <a:endParaRPr lang="en-US" dirty="0"/>
        </a:p>
      </dgm:t>
    </dgm:pt>
    <dgm:pt modelId="{5E25CB69-A5CF-4432-B747-0186ACFE4069}" type="parTrans" cxnId="{0D374FA1-0738-427C-AF15-00A6C243A92C}">
      <dgm:prSet/>
      <dgm:spPr/>
      <dgm:t>
        <a:bodyPr/>
        <a:lstStyle/>
        <a:p>
          <a:endParaRPr lang="en-US"/>
        </a:p>
      </dgm:t>
    </dgm:pt>
    <dgm:pt modelId="{1858DB2E-634D-40AD-91B5-7E22A8F57A95}" type="sibTrans" cxnId="{0D374FA1-0738-427C-AF15-00A6C243A92C}">
      <dgm:prSet/>
      <dgm:spPr/>
      <dgm:t>
        <a:bodyPr/>
        <a:lstStyle/>
        <a:p>
          <a:endParaRPr lang="en-US"/>
        </a:p>
      </dgm:t>
    </dgm:pt>
    <dgm:pt modelId="{58E0F2C6-9BD8-41A1-BEEA-74F292ADC34F}" type="asst">
      <dgm:prSet phldrT="[Text]"/>
      <dgm:spPr/>
      <dgm:t>
        <a:bodyPr/>
        <a:lstStyle/>
        <a:p>
          <a:r>
            <a:rPr lang="en-US" dirty="0" err="1"/>
            <a:t>Semisupervised</a:t>
          </a:r>
          <a:r>
            <a:rPr lang="en-US" dirty="0"/>
            <a:t> learning</a:t>
          </a:r>
        </a:p>
      </dgm:t>
    </dgm:pt>
    <dgm:pt modelId="{58365DDE-BE6A-4AE5-AB50-87F825DC5F60}" type="parTrans" cxnId="{880024E6-D8D9-4BDA-89A6-2CFEB3F6B9E2}">
      <dgm:prSet/>
      <dgm:spPr/>
      <dgm:t>
        <a:bodyPr/>
        <a:lstStyle/>
        <a:p>
          <a:endParaRPr lang="en-US"/>
        </a:p>
      </dgm:t>
    </dgm:pt>
    <dgm:pt modelId="{D21332BF-C2BF-4378-BBCE-9FA3B0F46582}" type="sibTrans" cxnId="{880024E6-D8D9-4BDA-89A6-2CFEB3F6B9E2}">
      <dgm:prSet/>
      <dgm:spPr/>
      <dgm:t>
        <a:bodyPr/>
        <a:lstStyle/>
        <a:p>
          <a:endParaRPr lang="en-US"/>
        </a:p>
      </dgm:t>
    </dgm:pt>
    <dgm:pt modelId="{1D69646F-EB86-456E-B82F-E099CEBE4C37}" type="asst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3EF3A4D6-F313-4A08-91B5-1A7A54FDEFD1}" type="parTrans" cxnId="{ACF8FE79-E724-4390-849F-DBA272EB44DC}">
      <dgm:prSet/>
      <dgm:spPr/>
      <dgm:t>
        <a:bodyPr/>
        <a:lstStyle/>
        <a:p>
          <a:endParaRPr lang="en-US"/>
        </a:p>
      </dgm:t>
    </dgm:pt>
    <dgm:pt modelId="{AB84B4C1-E77E-40B9-9B49-E0FBCE2D96EA}" type="sibTrans" cxnId="{ACF8FE79-E724-4390-849F-DBA272EB44DC}">
      <dgm:prSet/>
      <dgm:spPr/>
      <dgm:t>
        <a:bodyPr/>
        <a:lstStyle/>
        <a:p>
          <a:endParaRPr lang="en-US"/>
        </a:p>
      </dgm:t>
    </dgm:pt>
    <dgm:pt modelId="{84CFABEA-2EC2-4B4A-B7E2-0DDA1CC9C8E3}" type="pres">
      <dgm:prSet presAssocID="{B01F3747-4767-472B-9071-E56946C29B8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484B675-CDAF-44A8-8EB9-834C7228BB15}" type="pres">
      <dgm:prSet presAssocID="{B01F3747-4767-472B-9071-E56946C29B8D}" presName="hierFlow" presStyleCnt="0"/>
      <dgm:spPr/>
    </dgm:pt>
    <dgm:pt modelId="{D77A0C49-6D76-4934-BC0E-DA0F5170FE4A}" type="pres">
      <dgm:prSet presAssocID="{B01F3747-4767-472B-9071-E56946C29B8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36019EF-4A56-4E85-8128-A64D58E428FC}" type="pres">
      <dgm:prSet presAssocID="{2A197B82-3690-45DA-BF36-E2C94293E144}" presName="Name14" presStyleCnt="0"/>
      <dgm:spPr/>
    </dgm:pt>
    <dgm:pt modelId="{0F1D2712-EFCC-4AB7-823B-A4C9EC57DD12}" type="pres">
      <dgm:prSet presAssocID="{2A197B82-3690-45DA-BF36-E2C94293E144}" presName="level1Shape" presStyleLbl="node0" presStyleIdx="0" presStyleCnt="1" custScaleX="925038" custScaleY="210815" custLinFactX="-22816" custLinFactNeighborX="-100000" custLinFactNeighborY="8166">
        <dgm:presLayoutVars>
          <dgm:chPref val="3"/>
        </dgm:presLayoutVars>
      </dgm:prSet>
      <dgm:spPr/>
    </dgm:pt>
    <dgm:pt modelId="{FBE8DEBD-72AE-4D8C-AF17-6B24EBF2CC2A}" type="pres">
      <dgm:prSet presAssocID="{2A197B82-3690-45DA-BF36-E2C94293E144}" presName="hierChild2" presStyleCnt="0"/>
      <dgm:spPr/>
    </dgm:pt>
    <dgm:pt modelId="{1FFB8026-AD33-44FB-AC17-252911A7CF75}" type="pres">
      <dgm:prSet presAssocID="{1F151024-B3A8-4FD4-A835-0A1AA4587D49}" presName="Name19" presStyleLbl="parChTrans1D2" presStyleIdx="0" presStyleCnt="3"/>
      <dgm:spPr/>
    </dgm:pt>
    <dgm:pt modelId="{3845A56B-5CA2-45FB-A51A-77A6669EE595}" type="pres">
      <dgm:prSet presAssocID="{948F4086-A613-4E98-96D6-CFA57FDC2764}" presName="Name21" presStyleCnt="0"/>
      <dgm:spPr/>
    </dgm:pt>
    <dgm:pt modelId="{F3B5AEB3-3A38-4A6E-AFF0-C1FE31AC2F5B}" type="pres">
      <dgm:prSet presAssocID="{948F4086-A613-4E98-96D6-CFA57FDC2764}" presName="level2Shape" presStyleLbl="asst1" presStyleIdx="0" presStyleCnt="5" custScaleX="338923" custScaleY="154838" custLinFactX="-22816" custLinFactNeighborX="-100000" custLinFactNeighborY="8166"/>
      <dgm:spPr/>
    </dgm:pt>
    <dgm:pt modelId="{79DC6A67-0238-4E91-982E-CE535730D012}" type="pres">
      <dgm:prSet presAssocID="{948F4086-A613-4E98-96D6-CFA57FDC2764}" presName="hierChild3" presStyleCnt="0"/>
      <dgm:spPr/>
    </dgm:pt>
    <dgm:pt modelId="{736D5FEA-239A-468F-BD65-8244B71FCBA5}" type="pres">
      <dgm:prSet presAssocID="{0E23D012-5BC1-4ED6-AF23-D7A97647ABDA}" presName="Name19" presStyleLbl="parChTrans1D3" presStyleIdx="0" presStyleCnt="4"/>
      <dgm:spPr/>
    </dgm:pt>
    <dgm:pt modelId="{A9E7F9E3-5844-4240-BB96-9D2B81F18EE1}" type="pres">
      <dgm:prSet presAssocID="{6C13A48D-CA05-452A-8084-BD4BF3634CFF}" presName="Name21" presStyleCnt="0"/>
      <dgm:spPr/>
    </dgm:pt>
    <dgm:pt modelId="{0381D304-CE50-4476-9102-240498AB3821}" type="pres">
      <dgm:prSet presAssocID="{6C13A48D-CA05-452A-8084-BD4BF3634CFF}" presName="level2Shape" presStyleLbl="asst1" presStyleIdx="1" presStyleCnt="5" custScaleX="185047" custScaleY="143576" custLinFactX="27958" custLinFactNeighborX="100000" custLinFactNeighborY="10659"/>
      <dgm:spPr/>
    </dgm:pt>
    <dgm:pt modelId="{E0F1EF27-43F8-4877-9DEA-F64464CBBE4F}" type="pres">
      <dgm:prSet presAssocID="{6C13A48D-CA05-452A-8084-BD4BF3634CFF}" presName="hierChild3" presStyleCnt="0"/>
      <dgm:spPr/>
    </dgm:pt>
    <dgm:pt modelId="{E8ADEA1E-5D34-408F-A8CE-A8E9AF4D8492}" type="pres">
      <dgm:prSet presAssocID="{5E25CB69-A5CF-4432-B747-0186ACFE4069}" presName="Name19" presStyleLbl="parChTrans1D3" presStyleIdx="1" presStyleCnt="4"/>
      <dgm:spPr/>
    </dgm:pt>
    <dgm:pt modelId="{30EFCDF0-288A-4663-95B5-E13FF128D61B}" type="pres">
      <dgm:prSet presAssocID="{4CA88ECD-0456-4B08-B54D-8BDB022B2160}" presName="Name21" presStyleCnt="0"/>
      <dgm:spPr/>
    </dgm:pt>
    <dgm:pt modelId="{DF36FF59-7D7D-4767-A3DC-F6213889B36D}" type="pres">
      <dgm:prSet presAssocID="{4CA88ECD-0456-4B08-B54D-8BDB022B2160}" presName="level2Shape" presStyleLbl="asst1" presStyleIdx="2" presStyleCnt="5" custScaleX="185047" custScaleY="143576" custLinFactX="27958" custLinFactNeighborX="100000" custLinFactNeighborY="10659"/>
      <dgm:spPr/>
    </dgm:pt>
    <dgm:pt modelId="{C0F9B280-9193-479A-B2C4-B09EEDBFF4EA}" type="pres">
      <dgm:prSet presAssocID="{4CA88ECD-0456-4B08-B54D-8BDB022B2160}" presName="hierChild3" presStyleCnt="0"/>
      <dgm:spPr/>
    </dgm:pt>
    <dgm:pt modelId="{5F810809-826D-47DF-ADC5-34BA112F95E5}" type="pres">
      <dgm:prSet presAssocID="{58365DDE-BE6A-4AE5-AB50-87F825DC5F60}" presName="Name19" presStyleLbl="parChTrans1D3" presStyleIdx="2" presStyleCnt="4"/>
      <dgm:spPr/>
    </dgm:pt>
    <dgm:pt modelId="{5809AEBA-6386-40CA-8762-F77E5EB0D636}" type="pres">
      <dgm:prSet presAssocID="{58E0F2C6-9BD8-41A1-BEEA-74F292ADC34F}" presName="Name21" presStyleCnt="0"/>
      <dgm:spPr/>
    </dgm:pt>
    <dgm:pt modelId="{6094DAD7-C749-4E40-A6D5-154516F5A687}" type="pres">
      <dgm:prSet presAssocID="{58E0F2C6-9BD8-41A1-BEEA-74F292ADC34F}" presName="level2Shape" presStyleLbl="asst1" presStyleIdx="3" presStyleCnt="5" custScaleX="185047" custScaleY="143576" custLinFactX="27958" custLinFactNeighborX="100000" custLinFactNeighborY="10659"/>
      <dgm:spPr/>
    </dgm:pt>
    <dgm:pt modelId="{A90E9930-582A-4D69-B25D-C27C824FE2A4}" type="pres">
      <dgm:prSet presAssocID="{58E0F2C6-9BD8-41A1-BEEA-74F292ADC34F}" presName="hierChild3" presStyleCnt="0"/>
      <dgm:spPr/>
    </dgm:pt>
    <dgm:pt modelId="{393C9DDC-61C9-4004-A0C9-9257A2FF9C02}" type="pres">
      <dgm:prSet presAssocID="{3EF3A4D6-F313-4A08-91B5-1A7A54FDEFD1}" presName="Name19" presStyleLbl="parChTrans1D3" presStyleIdx="3" presStyleCnt="4"/>
      <dgm:spPr/>
    </dgm:pt>
    <dgm:pt modelId="{6152DE8C-7134-4078-A8FE-7622EC50CFA6}" type="pres">
      <dgm:prSet presAssocID="{1D69646F-EB86-456E-B82F-E099CEBE4C37}" presName="Name21" presStyleCnt="0"/>
      <dgm:spPr/>
    </dgm:pt>
    <dgm:pt modelId="{C2CC834D-A1E4-41CF-BA39-0184B2C573E0}" type="pres">
      <dgm:prSet presAssocID="{1D69646F-EB86-456E-B82F-E099CEBE4C37}" presName="level2Shape" presStyleLbl="asst1" presStyleIdx="4" presStyleCnt="5" custScaleX="185047" custScaleY="143576" custLinFactX="27958" custLinFactNeighborX="100000" custLinFactNeighborY="10659"/>
      <dgm:spPr/>
    </dgm:pt>
    <dgm:pt modelId="{B6B6C428-DF01-46F9-84B8-91CD79B68E7B}" type="pres">
      <dgm:prSet presAssocID="{1D69646F-EB86-456E-B82F-E099CEBE4C37}" presName="hierChild3" presStyleCnt="0"/>
      <dgm:spPr/>
    </dgm:pt>
    <dgm:pt modelId="{40707CD7-854B-4726-BDEE-B35AE5A5F2F4}" type="pres">
      <dgm:prSet presAssocID="{43C2C614-3404-4500-BD29-C625684B938C}" presName="Name19" presStyleLbl="parChTrans1D2" presStyleIdx="1" presStyleCnt="3"/>
      <dgm:spPr/>
    </dgm:pt>
    <dgm:pt modelId="{81215DE6-D26E-4388-9F34-4D49A6ECDFBA}" type="pres">
      <dgm:prSet presAssocID="{14FA4792-479B-4D09-9ED1-E7B4228E6315}" presName="Name21" presStyleCnt="0"/>
      <dgm:spPr/>
    </dgm:pt>
    <dgm:pt modelId="{213971AA-B921-4E7C-9AFA-AEECAD49A56F}" type="pres">
      <dgm:prSet presAssocID="{14FA4792-479B-4D09-9ED1-E7B4228E6315}" presName="level2Shape" presStyleLbl="node2" presStyleIdx="0" presStyleCnt="2" custScaleX="338923" custScaleY="154838" custLinFactX="-22816" custLinFactNeighborX="-100000" custLinFactNeighborY="8166"/>
      <dgm:spPr/>
    </dgm:pt>
    <dgm:pt modelId="{F3E8FE7A-9CCD-4CF8-8BAB-A3B646590612}" type="pres">
      <dgm:prSet presAssocID="{14FA4792-479B-4D09-9ED1-E7B4228E6315}" presName="hierChild3" presStyleCnt="0"/>
      <dgm:spPr/>
    </dgm:pt>
    <dgm:pt modelId="{6A7867F4-D774-4ECD-8AD6-F637D328DDA3}" type="pres">
      <dgm:prSet presAssocID="{992B2DB0-2066-4405-852C-5CF869CE5E52}" presName="Name19" presStyleLbl="parChTrans1D2" presStyleIdx="2" presStyleCnt="3"/>
      <dgm:spPr/>
    </dgm:pt>
    <dgm:pt modelId="{D1C4B6F1-556F-40A4-B865-1D780979B134}" type="pres">
      <dgm:prSet presAssocID="{7FD0BE2A-4EB0-4D28-B10C-100CF3EA5489}" presName="Name21" presStyleCnt="0"/>
      <dgm:spPr/>
    </dgm:pt>
    <dgm:pt modelId="{7C7046FB-039C-4F6C-8B73-ED991C79B132}" type="pres">
      <dgm:prSet presAssocID="{7FD0BE2A-4EB0-4D28-B10C-100CF3EA5489}" presName="level2Shape" presStyleLbl="node2" presStyleIdx="1" presStyleCnt="2" custScaleX="338923" custScaleY="154838" custLinFactX="-22816" custLinFactNeighborX="-100000" custLinFactNeighborY="8166"/>
      <dgm:spPr/>
    </dgm:pt>
    <dgm:pt modelId="{4C9A257E-F00E-4D43-966F-9C661846CEB0}" type="pres">
      <dgm:prSet presAssocID="{7FD0BE2A-4EB0-4D28-B10C-100CF3EA5489}" presName="hierChild3" presStyleCnt="0"/>
      <dgm:spPr/>
    </dgm:pt>
    <dgm:pt modelId="{ECA703FC-91AE-472A-962B-11BA711A79CF}" type="pres">
      <dgm:prSet presAssocID="{B01F3747-4767-472B-9071-E56946C29B8D}" presName="bgShapesFlow" presStyleCnt="0"/>
      <dgm:spPr/>
    </dgm:pt>
  </dgm:ptLst>
  <dgm:cxnLst>
    <dgm:cxn modelId="{D437CE1B-BE88-4D3B-AF4C-2E733C2AC157}" type="presOf" srcId="{992B2DB0-2066-4405-852C-5CF869CE5E52}" destId="{6A7867F4-D774-4ECD-8AD6-F637D328DDA3}" srcOrd="0" destOrd="0" presId="urn:microsoft.com/office/officeart/2005/8/layout/hierarchy6"/>
    <dgm:cxn modelId="{E5594822-4846-48E7-826E-E9B6DBA8B577}" type="presOf" srcId="{14FA4792-479B-4D09-9ED1-E7B4228E6315}" destId="{213971AA-B921-4E7C-9AFA-AEECAD49A56F}" srcOrd="0" destOrd="0" presId="urn:microsoft.com/office/officeart/2005/8/layout/hierarchy6"/>
    <dgm:cxn modelId="{B7369737-E979-4001-8D70-E71C6AC4C926}" type="presOf" srcId="{4CA88ECD-0456-4B08-B54D-8BDB022B2160}" destId="{DF36FF59-7D7D-4767-A3DC-F6213889B36D}" srcOrd="0" destOrd="0" presId="urn:microsoft.com/office/officeart/2005/8/layout/hierarchy6"/>
    <dgm:cxn modelId="{8A79023B-8583-48FA-92A3-0AC6CE714C6C}" type="presOf" srcId="{2A197B82-3690-45DA-BF36-E2C94293E144}" destId="{0F1D2712-EFCC-4AB7-823B-A4C9EC57DD12}" srcOrd="0" destOrd="0" presId="urn:microsoft.com/office/officeart/2005/8/layout/hierarchy6"/>
    <dgm:cxn modelId="{28110047-F759-46D7-901E-99C310A58841}" srcId="{B01F3747-4767-472B-9071-E56946C29B8D}" destId="{2A197B82-3690-45DA-BF36-E2C94293E144}" srcOrd="0" destOrd="0" parTransId="{3A2A0903-38FC-4594-86D4-824B0F222D1A}" sibTransId="{D99E5DF8-386C-45E4-99E2-F3EC1F6663E1}"/>
    <dgm:cxn modelId="{9B754675-3E47-4D50-B661-8E7071E43738}" type="presOf" srcId="{43C2C614-3404-4500-BD29-C625684B938C}" destId="{40707CD7-854B-4726-BDEE-B35AE5A5F2F4}" srcOrd="0" destOrd="0" presId="urn:microsoft.com/office/officeart/2005/8/layout/hierarchy6"/>
    <dgm:cxn modelId="{ACF8FE79-E724-4390-849F-DBA272EB44DC}" srcId="{948F4086-A613-4E98-96D6-CFA57FDC2764}" destId="{1D69646F-EB86-456E-B82F-E099CEBE4C37}" srcOrd="3" destOrd="0" parTransId="{3EF3A4D6-F313-4A08-91B5-1A7A54FDEFD1}" sibTransId="{AB84B4C1-E77E-40B9-9B49-E0FBCE2D96EA}"/>
    <dgm:cxn modelId="{DE93CC81-0C67-4491-8B91-85523A9D310F}" type="presOf" srcId="{58E0F2C6-9BD8-41A1-BEEA-74F292ADC34F}" destId="{6094DAD7-C749-4E40-A6D5-154516F5A687}" srcOrd="0" destOrd="0" presId="urn:microsoft.com/office/officeart/2005/8/layout/hierarchy6"/>
    <dgm:cxn modelId="{3E11B084-6739-4C85-B744-58A952E4D10D}" srcId="{2A197B82-3690-45DA-BF36-E2C94293E144}" destId="{7FD0BE2A-4EB0-4D28-B10C-100CF3EA5489}" srcOrd="2" destOrd="0" parTransId="{992B2DB0-2066-4405-852C-5CF869CE5E52}" sibTransId="{7AC6BB7A-471A-4C2B-B0D8-C9D9FE544B43}"/>
    <dgm:cxn modelId="{0D374FA1-0738-427C-AF15-00A6C243A92C}" srcId="{948F4086-A613-4E98-96D6-CFA57FDC2764}" destId="{4CA88ECD-0456-4B08-B54D-8BDB022B2160}" srcOrd="1" destOrd="0" parTransId="{5E25CB69-A5CF-4432-B747-0186ACFE4069}" sibTransId="{1858DB2E-634D-40AD-91B5-7E22A8F57A95}"/>
    <dgm:cxn modelId="{DC64ADA3-9621-4CCE-940D-25EFB136512D}" type="presOf" srcId="{1D69646F-EB86-456E-B82F-E099CEBE4C37}" destId="{C2CC834D-A1E4-41CF-BA39-0184B2C573E0}" srcOrd="0" destOrd="0" presId="urn:microsoft.com/office/officeart/2005/8/layout/hierarchy6"/>
    <dgm:cxn modelId="{AEBA5BA6-9125-4EAA-B44E-4F69DA6950FE}" srcId="{2A197B82-3690-45DA-BF36-E2C94293E144}" destId="{14FA4792-479B-4D09-9ED1-E7B4228E6315}" srcOrd="1" destOrd="0" parTransId="{43C2C614-3404-4500-BD29-C625684B938C}" sibTransId="{487B2D7D-0E8C-467C-AC30-597F2FAA8364}"/>
    <dgm:cxn modelId="{3FFC0FBF-FD43-4E72-9918-C86B634B355C}" type="presOf" srcId="{3EF3A4D6-F313-4A08-91B5-1A7A54FDEFD1}" destId="{393C9DDC-61C9-4004-A0C9-9257A2FF9C02}" srcOrd="0" destOrd="0" presId="urn:microsoft.com/office/officeart/2005/8/layout/hierarchy6"/>
    <dgm:cxn modelId="{504348C1-B993-4BE4-A700-F0B4C97AD947}" type="presOf" srcId="{6C13A48D-CA05-452A-8084-BD4BF3634CFF}" destId="{0381D304-CE50-4476-9102-240498AB3821}" srcOrd="0" destOrd="0" presId="urn:microsoft.com/office/officeart/2005/8/layout/hierarchy6"/>
    <dgm:cxn modelId="{F07F45C6-DE56-4A13-9AE4-4BEE46F553A2}" srcId="{2A197B82-3690-45DA-BF36-E2C94293E144}" destId="{948F4086-A613-4E98-96D6-CFA57FDC2764}" srcOrd="0" destOrd="0" parTransId="{1F151024-B3A8-4FD4-A835-0A1AA4587D49}" sibTransId="{A8C76BC4-0CCA-4995-8DB3-2B4643B2736E}"/>
    <dgm:cxn modelId="{0F5D12C7-918B-4BF1-8337-0430C8BD6BAA}" type="presOf" srcId="{B01F3747-4767-472B-9071-E56946C29B8D}" destId="{84CFABEA-2EC2-4B4A-B7E2-0DDA1CC9C8E3}" srcOrd="0" destOrd="0" presId="urn:microsoft.com/office/officeart/2005/8/layout/hierarchy6"/>
    <dgm:cxn modelId="{ABED34D0-7078-4C75-B6F0-DDDAF034ABB9}" type="presOf" srcId="{5E25CB69-A5CF-4432-B747-0186ACFE4069}" destId="{E8ADEA1E-5D34-408F-A8CE-A8E9AF4D8492}" srcOrd="0" destOrd="0" presId="urn:microsoft.com/office/officeart/2005/8/layout/hierarchy6"/>
    <dgm:cxn modelId="{9B348BDA-71C3-4CE7-92B0-4F302194C790}" type="presOf" srcId="{948F4086-A613-4E98-96D6-CFA57FDC2764}" destId="{F3B5AEB3-3A38-4A6E-AFF0-C1FE31AC2F5B}" srcOrd="0" destOrd="0" presId="urn:microsoft.com/office/officeart/2005/8/layout/hierarchy6"/>
    <dgm:cxn modelId="{880024E6-D8D9-4BDA-89A6-2CFEB3F6B9E2}" srcId="{948F4086-A613-4E98-96D6-CFA57FDC2764}" destId="{58E0F2C6-9BD8-41A1-BEEA-74F292ADC34F}" srcOrd="2" destOrd="0" parTransId="{58365DDE-BE6A-4AE5-AB50-87F825DC5F60}" sibTransId="{D21332BF-C2BF-4378-BBCE-9FA3B0F46582}"/>
    <dgm:cxn modelId="{ED2DE8F0-0B99-49FF-B845-F964181C4A75}" type="presOf" srcId="{1F151024-B3A8-4FD4-A835-0A1AA4587D49}" destId="{1FFB8026-AD33-44FB-AC17-252911A7CF75}" srcOrd="0" destOrd="0" presId="urn:microsoft.com/office/officeart/2005/8/layout/hierarchy6"/>
    <dgm:cxn modelId="{B1151BF3-A0EB-4974-BDBD-C85F3D126BAD}" type="presOf" srcId="{7FD0BE2A-4EB0-4D28-B10C-100CF3EA5489}" destId="{7C7046FB-039C-4F6C-8B73-ED991C79B132}" srcOrd="0" destOrd="0" presId="urn:microsoft.com/office/officeart/2005/8/layout/hierarchy6"/>
    <dgm:cxn modelId="{0A068CF9-8CEF-4B1B-B1DC-F33C9F3BBF77}" type="presOf" srcId="{58365DDE-BE6A-4AE5-AB50-87F825DC5F60}" destId="{5F810809-826D-47DF-ADC5-34BA112F95E5}" srcOrd="0" destOrd="0" presId="urn:microsoft.com/office/officeart/2005/8/layout/hierarchy6"/>
    <dgm:cxn modelId="{4FB03EFC-BAF0-4734-8441-9C4B06E04480}" type="presOf" srcId="{0E23D012-5BC1-4ED6-AF23-D7A97647ABDA}" destId="{736D5FEA-239A-468F-BD65-8244B71FCBA5}" srcOrd="0" destOrd="0" presId="urn:microsoft.com/office/officeart/2005/8/layout/hierarchy6"/>
    <dgm:cxn modelId="{78A399FD-DBF9-48D6-AD06-FC98C4A318B9}" srcId="{948F4086-A613-4E98-96D6-CFA57FDC2764}" destId="{6C13A48D-CA05-452A-8084-BD4BF3634CFF}" srcOrd="0" destOrd="0" parTransId="{0E23D012-5BC1-4ED6-AF23-D7A97647ABDA}" sibTransId="{1EC839DE-7F29-4E00-81E3-ED391C539622}"/>
    <dgm:cxn modelId="{039ABAFE-D52B-4E60-A3D1-CD867901D02C}" type="presParOf" srcId="{84CFABEA-2EC2-4B4A-B7E2-0DDA1CC9C8E3}" destId="{C484B675-CDAF-44A8-8EB9-834C7228BB15}" srcOrd="0" destOrd="0" presId="urn:microsoft.com/office/officeart/2005/8/layout/hierarchy6"/>
    <dgm:cxn modelId="{8127E6FC-48B5-4847-A426-7CA1C8D01B00}" type="presParOf" srcId="{C484B675-CDAF-44A8-8EB9-834C7228BB15}" destId="{D77A0C49-6D76-4934-BC0E-DA0F5170FE4A}" srcOrd="0" destOrd="0" presId="urn:microsoft.com/office/officeart/2005/8/layout/hierarchy6"/>
    <dgm:cxn modelId="{828625D8-2102-400B-A049-DB68F4FBA1D8}" type="presParOf" srcId="{D77A0C49-6D76-4934-BC0E-DA0F5170FE4A}" destId="{D36019EF-4A56-4E85-8128-A64D58E428FC}" srcOrd="0" destOrd="0" presId="urn:microsoft.com/office/officeart/2005/8/layout/hierarchy6"/>
    <dgm:cxn modelId="{E6882461-63F3-49BF-86FE-CCA6078CDADC}" type="presParOf" srcId="{D36019EF-4A56-4E85-8128-A64D58E428FC}" destId="{0F1D2712-EFCC-4AB7-823B-A4C9EC57DD12}" srcOrd="0" destOrd="0" presId="urn:microsoft.com/office/officeart/2005/8/layout/hierarchy6"/>
    <dgm:cxn modelId="{A459047A-4BF6-451F-9CC7-8F3C718EB137}" type="presParOf" srcId="{D36019EF-4A56-4E85-8128-A64D58E428FC}" destId="{FBE8DEBD-72AE-4D8C-AF17-6B24EBF2CC2A}" srcOrd="1" destOrd="0" presId="urn:microsoft.com/office/officeart/2005/8/layout/hierarchy6"/>
    <dgm:cxn modelId="{DC8CE191-4C1E-4385-9510-E4951BA711D0}" type="presParOf" srcId="{FBE8DEBD-72AE-4D8C-AF17-6B24EBF2CC2A}" destId="{1FFB8026-AD33-44FB-AC17-252911A7CF75}" srcOrd="0" destOrd="0" presId="urn:microsoft.com/office/officeart/2005/8/layout/hierarchy6"/>
    <dgm:cxn modelId="{DBE7A240-A9F5-479C-AF18-00C774C05647}" type="presParOf" srcId="{FBE8DEBD-72AE-4D8C-AF17-6B24EBF2CC2A}" destId="{3845A56B-5CA2-45FB-A51A-77A6669EE595}" srcOrd="1" destOrd="0" presId="urn:microsoft.com/office/officeart/2005/8/layout/hierarchy6"/>
    <dgm:cxn modelId="{50DC0535-1CCB-4CF6-8B43-0BD5B7F7EB71}" type="presParOf" srcId="{3845A56B-5CA2-45FB-A51A-77A6669EE595}" destId="{F3B5AEB3-3A38-4A6E-AFF0-C1FE31AC2F5B}" srcOrd="0" destOrd="0" presId="urn:microsoft.com/office/officeart/2005/8/layout/hierarchy6"/>
    <dgm:cxn modelId="{8EC09823-0523-4FCA-9F24-2A751337D0A3}" type="presParOf" srcId="{3845A56B-5CA2-45FB-A51A-77A6669EE595}" destId="{79DC6A67-0238-4E91-982E-CE535730D012}" srcOrd="1" destOrd="0" presId="urn:microsoft.com/office/officeart/2005/8/layout/hierarchy6"/>
    <dgm:cxn modelId="{4882E998-B13A-4700-AB86-A2CDC0FDEE4F}" type="presParOf" srcId="{79DC6A67-0238-4E91-982E-CE535730D012}" destId="{736D5FEA-239A-468F-BD65-8244B71FCBA5}" srcOrd="0" destOrd="0" presId="urn:microsoft.com/office/officeart/2005/8/layout/hierarchy6"/>
    <dgm:cxn modelId="{1AE9ED64-52EB-47BB-BE59-334597774FBB}" type="presParOf" srcId="{79DC6A67-0238-4E91-982E-CE535730D012}" destId="{A9E7F9E3-5844-4240-BB96-9D2B81F18EE1}" srcOrd="1" destOrd="0" presId="urn:microsoft.com/office/officeart/2005/8/layout/hierarchy6"/>
    <dgm:cxn modelId="{760AB05A-5A4D-4955-8DE2-92127274BD86}" type="presParOf" srcId="{A9E7F9E3-5844-4240-BB96-9D2B81F18EE1}" destId="{0381D304-CE50-4476-9102-240498AB3821}" srcOrd="0" destOrd="0" presId="urn:microsoft.com/office/officeart/2005/8/layout/hierarchy6"/>
    <dgm:cxn modelId="{8CDCC868-B2D3-4163-9EB6-5FC2AA329AAF}" type="presParOf" srcId="{A9E7F9E3-5844-4240-BB96-9D2B81F18EE1}" destId="{E0F1EF27-43F8-4877-9DEA-F64464CBBE4F}" srcOrd="1" destOrd="0" presId="urn:microsoft.com/office/officeart/2005/8/layout/hierarchy6"/>
    <dgm:cxn modelId="{8B45256E-FDF9-437B-B204-3DDAE6E1C718}" type="presParOf" srcId="{79DC6A67-0238-4E91-982E-CE535730D012}" destId="{E8ADEA1E-5D34-408F-A8CE-A8E9AF4D8492}" srcOrd="2" destOrd="0" presId="urn:microsoft.com/office/officeart/2005/8/layout/hierarchy6"/>
    <dgm:cxn modelId="{BEB9860E-AE7D-434D-BE38-969B3018AACF}" type="presParOf" srcId="{79DC6A67-0238-4E91-982E-CE535730D012}" destId="{30EFCDF0-288A-4663-95B5-E13FF128D61B}" srcOrd="3" destOrd="0" presId="urn:microsoft.com/office/officeart/2005/8/layout/hierarchy6"/>
    <dgm:cxn modelId="{259AAADB-B92A-470D-8CEC-43C6F5064273}" type="presParOf" srcId="{30EFCDF0-288A-4663-95B5-E13FF128D61B}" destId="{DF36FF59-7D7D-4767-A3DC-F6213889B36D}" srcOrd="0" destOrd="0" presId="urn:microsoft.com/office/officeart/2005/8/layout/hierarchy6"/>
    <dgm:cxn modelId="{96269558-8F4A-48C5-862F-1FE19CC9BBBF}" type="presParOf" srcId="{30EFCDF0-288A-4663-95B5-E13FF128D61B}" destId="{C0F9B280-9193-479A-B2C4-B09EEDBFF4EA}" srcOrd="1" destOrd="0" presId="urn:microsoft.com/office/officeart/2005/8/layout/hierarchy6"/>
    <dgm:cxn modelId="{5E210732-63C9-4A58-BB77-BA9555B27E12}" type="presParOf" srcId="{79DC6A67-0238-4E91-982E-CE535730D012}" destId="{5F810809-826D-47DF-ADC5-34BA112F95E5}" srcOrd="4" destOrd="0" presId="urn:microsoft.com/office/officeart/2005/8/layout/hierarchy6"/>
    <dgm:cxn modelId="{A3CC3E70-3A17-40BE-B366-7E1E13D7F870}" type="presParOf" srcId="{79DC6A67-0238-4E91-982E-CE535730D012}" destId="{5809AEBA-6386-40CA-8762-F77E5EB0D636}" srcOrd="5" destOrd="0" presId="urn:microsoft.com/office/officeart/2005/8/layout/hierarchy6"/>
    <dgm:cxn modelId="{E0989028-C003-4BC5-AB7B-68C933D18731}" type="presParOf" srcId="{5809AEBA-6386-40CA-8762-F77E5EB0D636}" destId="{6094DAD7-C749-4E40-A6D5-154516F5A687}" srcOrd="0" destOrd="0" presId="urn:microsoft.com/office/officeart/2005/8/layout/hierarchy6"/>
    <dgm:cxn modelId="{C4027651-0D97-48E9-AC93-3DB25757E145}" type="presParOf" srcId="{5809AEBA-6386-40CA-8762-F77E5EB0D636}" destId="{A90E9930-582A-4D69-B25D-C27C824FE2A4}" srcOrd="1" destOrd="0" presId="urn:microsoft.com/office/officeart/2005/8/layout/hierarchy6"/>
    <dgm:cxn modelId="{3B11EDE1-E3E9-467A-B39B-B680B186EF70}" type="presParOf" srcId="{79DC6A67-0238-4E91-982E-CE535730D012}" destId="{393C9DDC-61C9-4004-A0C9-9257A2FF9C02}" srcOrd="6" destOrd="0" presId="urn:microsoft.com/office/officeart/2005/8/layout/hierarchy6"/>
    <dgm:cxn modelId="{2AA42F92-1DD6-4613-B2D9-9D96C5A80E8E}" type="presParOf" srcId="{79DC6A67-0238-4E91-982E-CE535730D012}" destId="{6152DE8C-7134-4078-A8FE-7622EC50CFA6}" srcOrd="7" destOrd="0" presId="urn:microsoft.com/office/officeart/2005/8/layout/hierarchy6"/>
    <dgm:cxn modelId="{24BF2FC7-575C-4B82-90CA-BF8788752125}" type="presParOf" srcId="{6152DE8C-7134-4078-A8FE-7622EC50CFA6}" destId="{C2CC834D-A1E4-41CF-BA39-0184B2C573E0}" srcOrd="0" destOrd="0" presId="urn:microsoft.com/office/officeart/2005/8/layout/hierarchy6"/>
    <dgm:cxn modelId="{E182DB38-2A00-4ACC-BEF1-0C574FDCA070}" type="presParOf" srcId="{6152DE8C-7134-4078-A8FE-7622EC50CFA6}" destId="{B6B6C428-DF01-46F9-84B8-91CD79B68E7B}" srcOrd="1" destOrd="0" presId="urn:microsoft.com/office/officeart/2005/8/layout/hierarchy6"/>
    <dgm:cxn modelId="{BDF4DE2F-F05E-401A-91F3-DE01986DD916}" type="presParOf" srcId="{FBE8DEBD-72AE-4D8C-AF17-6B24EBF2CC2A}" destId="{40707CD7-854B-4726-BDEE-B35AE5A5F2F4}" srcOrd="2" destOrd="0" presId="urn:microsoft.com/office/officeart/2005/8/layout/hierarchy6"/>
    <dgm:cxn modelId="{3F218BB5-CDD8-4E80-9DB2-2B58C63283E7}" type="presParOf" srcId="{FBE8DEBD-72AE-4D8C-AF17-6B24EBF2CC2A}" destId="{81215DE6-D26E-4388-9F34-4D49A6ECDFBA}" srcOrd="3" destOrd="0" presId="urn:microsoft.com/office/officeart/2005/8/layout/hierarchy6"/>
    <dgm:cxn modelId="{A6F589B5-4C17-4DF7-B928-FD4DDC0F40E5}" type="presParOf" srcId="{81215DE6-D26E-4388-9F34-4D49A6ECDFBA}" destId="{213971AA-B921-4E7C-9AFA-AEECAD49A56F}" srcOrd="0" destOrd="0" presId="urn:microsoft.com/office/officeart/2005/8/layout/hierarchy6"/>
    <dgm:cxn modelId="{AB543065-6772-4B71-97C8-305118AF843D}" type="presParOf" srcId="{81215DE6-D26E-4388-9F34-4D49A6ECDFBA}" destId="{F3E8FE7A-9CCD-4CF8-8BAB-A3B646590612}" srcOrd="1" destOrd="0" presId="urn:microsoft.com/office/officeart/2005/8/layout/hierarchy6"/>
    <dgm:cxn modelId="{6BD550BF-FEEC-468C-916C-9F806177BF4E}" type="presParOf" srcId="{FBE8DEBD-72AE-4D8C-AF17-6B24EBF2CC2A}" destId="{6A7867F4-D774-4ECD-8AD6-F637D328DDA3}" srcOrd="4" destOrd="0" presId="urn:microsoft.com/office/officeart/2005/8/layout/hierarchy6"/>
    <dgm:cxn modelId="{DB1A4373-F7BE-4435-AE24-6D554EEB956F}" type="presParOf" srcId="{FBE8DEBD-72AE-4D8C-AF17-6B24EBF2CC2A}" destId="{D1C4B6F1-556F-40A4-B865-1D780979B134}" srcOrd="5" destOrd="0" presId="urn:microsoft.com/office/officeart/2005/8/layout/hierarchy6"/>
    <dgm:cxn modelId="{0240F772-B8C7-4412-A556-AD2D343253FD}" type="presParOf" srcId="{D1C4B6F1-556F-40A4-B865-1D780979B134}" destId="{7C7046FB-039C-4F6C-8B73-ED991C79B132}" srcOrd="0" destOrd="0" presId="urn:microsoft.com/office/officeart/2005/8/layout/hierarchy6"/>
    <dgm:cxn modelId="{E9526C32-3BF6-4E6D-BC97-BF996D0E04AB}" type="presParOf" srcId="{D1C4B6F1-556F-40A4-B865-1D780979B134}" destId="{4C9A257E-F00E-4D43-966F-9C661846CEB0}" srcOrd="1" destOrd="0" presId="urn:microsoft.com/office/officeart/2005/8/layout/hierarchy6"/>
    <dgm:cxn modelId="{808D6D3B-3538-45E3-97ED-2B74AD818F4E}" type="presParOf" srcId="{84CFABEA-2EC2-4B4A-B7E2-0DDA1CC9C8E3}" destId="{ECA703FC-91AE-472A-962B-11BA711A79C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97B82-3690-45DA-BF36-E2C94293E144}">
      <dgm:prSet phldrT="[Text]" custT="1"/>
      <dgm:spPr/>
      <dgm:t>
        <a:bodyPr/>
        <a:lstStyle/>
        <a:p>
          <a:r>
            <a:rPr lang="en-US" sz="2400" dirty="0"/>
            <a:t>Main Challenges of Machine Learning</a:t>
          </a:r>
        </a:p>
      </dgm:t>
    </dgm:pt>
    <dgm:pt modelId="{3A2A0903-38FC-4594-86D4-824B0F222D1A}" type="parTrans" cxnId="{28110047-F759-46D7-901E-99C310A58841}">
      <dgm:prSet/>
      <dgm:spPr/>
      <dgm:t>
        <a:bodyPr/>
        <a:lstStyle/>
        <a:p>
          <a:endParaRPr lang="en-US"/>
        </a:p>
      </dgm:t>
    </dgm:pt>
    <dgm:pt modelId="{D99E5DF8-386C-45E4-99E2-F3EC1F6663E1}" type="sibTrans" cxnId="{28110047-F759-46D7-901E-99C310A58841}">
      <dgm:prSet/>
      <dgm:spPr/>
      <dgm:t>
        <a:bodyPr/>
        <a:lstStyle/>
        <a:p>
          <a:endParaRPr lang="en-US"/>
        </a:p>
      </dgm:t>
    </dgm:pt>
    <dgm:pt modelId="{948F4086-A613-4E98-96D6-CFA57FDC2764}" type="asst">
      <dgm:prSet phldrT="[Text]" custT="1"/>
      <dgm:spPr/>
      <dgm:t>
        <a:bodyPr/>
        <a:lstStyle/>
        <a:p>
          <a:r>
            <a:rPr lang="en-US" sz="1800" dirty="0"/>
            <a:t>Bad Data</a:t>
          </a:r>
        </a:p>
      </dgm:t>
    </dgm:pt>
    <dgm:pt modelId="{1F151024-B3A8-4FD4-A835-0A1AA4587D49}" type="parTrans" cxnId="{F07F45C6-DE56-4A13-9AE4-4BEE46F553A2}">
      <dgm:prSet/>
      <dgm:spPr/>
      <dgm:t>
        <a:bodyPr/>
        <a:lstStyle/>
        <a:p>
          <a:endParaRPr lang="en-US"/>
        </a:p>
      </dgm:t>
    </dgm:pt>
    <dgm:pt modelId="{A8C76BC4-0CCA-4995-8DB3-2B4643B2736E}" type="sibTrans" cxnId="{F07F45C6-DE56-4A13-9AE4-4BEE46F553A2}">
      <dgm:prSet/>
      <dgm:spPr/>
      <dgm:t>
        <a:bodyPr/>
        <a:lstStyle/>
        <a:p>
          <a:endParaRPr lang="en-US"/>
        </a:p>
      </dgm:t>
    </dgm:pt>
    <dgm:pt modelId="{14FA4792-479B-4D09-9ED1-E7B4228E6315}">
      <dgm:prSet phldrT="[Text]" custT="1"/>
      <dgm:spPr/>
      <dgm:t>
        <a:bodyPr/>
        <a:lstStyle/>
        <a:p>
          <a:r>
            <a:rPr lang="en-US" sz="1800" dirty="0"/>
            <a:t>Bad Algorithm</a:t>
          </a:r>
        </a:p>
      </dgm:t>
    </dgm:pt>
    <dgm:pt modelId="{43C2C614-3404-4500-BD29-C625684B938C}" type="parTrans" cxnId="{AEBA5BA6-9125-4EAA-B44E-4F69DA6950FE}">
      <dgm:prSet/>
      <dgm:spPr/>
      <dgm:t>
        <a:bodyPr/>
        <a:lstStyle/>
        <a:p>
          <a:endParaRPr lang="en-US"/>
        </a:p>
      </dgm:t>
    </dgm:pt>
    <dgm:pt modelId="{487B2D7D-0E8C-467C-AC30-597F2FAA8364}" type="sibTrans" cxnId="{AEBA5BA6-9125-4EAA-B44E-4F69DA6950FE}">
      <dgm:prSet/>
      <dgm:spPr/>
      <dgm:t>
        <a:bodyPr/>
        <a:lstStyle/>
        <a:p>
          <a:endParaRPr lang="en-US"/>
        </a:p>
      </dgm:t>
    </dgm:pt>
    <dgm:pt modelId="{6C13A48D-CA05-452A-8084-BD4BF3634CFF}" type="asst">
      <dgm:prSet phldrT="[Text]" custT="1"/>
      <dgm:spPr/>
      <dgm:t>
        <a:bodyPr/>
        <a:lstStyle/>
        <a:p>
          <a:r>
            <a:rPr lang="en-US" sz="1400" dirty="0"/>
            <a:t>Insufficient Quantity of Training Data</a:t>
          </a:r>
        </a:p>
      </dgm:t>
    </dgm:pt>
    <dgm:pt modelId="{0E23D012-5BC1-4ED6-AF23-D7A97647ABDA}" type="parTrans" cxnId="{78A399FD-DBF9-48D6-AD06-FC98C4A318B9}">
      <dgm:prSet/>
      <dgm:spPr/>
      <dgm:t>
        <a:bodyPr/>
        <a:lstStyle/>
        <a:p>
          <a:endParaRPr lang="en-US"/>
        </a:p>
      </dgm:t>
    </dgm:pt>
    <dgm:pt modelId="{1EC839DE-7F29-4E00-81E3-ED391C539622}" type="sibTrans" cxnId="{78A399FD-DBF9-48D6-AD06-FC98C4A318B9}">
      <dgm:prSet/>
      <dgm:spPr/>
      <dgm:t>
        <a:bodyPr/>
        <a:lstStyle/>
        <a:p>
          <a:endParaRPr lang="en-US"/>
        </a:p>
      </dgm:t>
    </dgm:pt>
    <dgm:pt modelId="{4CA88ECD-0456-4B08-B54D-8BDB022B2160}" type="asst">
      <dgm:prSet phldrT="[Text]" custT="1"/>
      <dgm:spPr/>
      <dgm:t>
        <a:bodyPr/>
        <a:lstStyle/>
        <a:p>
          <a:r>
            <a:rPr lang="en-US" sz="1400" dirty="0"/>
            <a:t>Nonrepresentative Training Data</a:t>
          </a:r>
        </a:p>
      </dgm:t>
    </dgm:pt>
    <dgm:pt modelId="{5E25CB69-A5CF-4432-B747-0186ACFE4069}" type="parTrans" cxnId="{0D374FA1-0738-427C-AF15-00A6C243A92C}">
      <dgm:prSet/>
      <dgm:spPr/>
      <dgm:t>
        <a:bodyPr/>
        <a:lstStyle/>
        <a:p>
          <a:endParaRPr lang="en-US"/>
        </a:p>
      </dgm:t>
    </dgm:pt>
    <dgm:pt modelId="{1858DB2E-634D-40AD-91B5-7E22A8F57A95}" type="sibTrans" cxnId="{0D374FA1-0738-427C-AF15-00A6C243A92C}">
      <dgm:prSet/>
      <dgm:spPr/>
      <dgm:t>
        <a:bodyPr/>
        <a:lstStyle/>
        <a:p>
          <a:endParaRPr lang="en-US"/>
        </a:p>
      </dgm:t>
    </dgm:pt>
    <dgm:pt modelId="{58E0F2C6-9BD8-41A1-BEEA-74F292ADC34F}" type="asst">
      <dgm:prSet phldrT="[Text]" custT="1"/>
      <dgm:spPr/>
      <dgm:t>
        <a:bodyPr/>
        <a:lstStyle/>
        <a:p>
          <a:r>
            <a:rPr lang="en-US" sz="1400" dirty="0"/>
            <a:t>Poor-Quality Data</a:t>
          </a:r>
        </a:p>
      </dgm:t>
    </dgm:pt>
    <dgm:pt modelId="{58365DDE-BE6A-4AE5-AB50-87F825DC5F60}" type="parTrans" cxnId="{880024E6-D8D9-4BDA-89A6-2CFEB3F6B9E2}">
      <dgm:prSet/>
      <dgm:spPr/>
      <dgm:t>
        <a:bodyPr/>
        <a:lstStyle/>
        <a:p>
          <a:endParaRPr lang="en-US"/>
        </a:p>
      </dgm:t>
    </dgm:pt>
    <dgm:pt modelId="{D21332BF-C2BF-4378-BBCE-9FA3B0F46582}" type="sibTrans" cxnId="{880024E6-D8D9-4BDA-89A6-2CFEB3F6B9E2}">
      <dgm:prSet/>
      <dgm:spPr/>
      <dgm:t>
        <a:bodyPr/>
        <a:lstStyle/>
        <a:p>
          <a:endParaRPr lang="en-US"/>
        </a:p>
      </dgm:t>
    </dgm:pt>
    <dgm:pt modelId="{1D69646F-EB86-456E-B82F-E099CEBE4C37}" type="asst">
      <dgm:prSet phldrT="[Text]" custT="1"/>
      <dgm:spPr/>
      <dgm:t>
        <a:bodyPr/>
        <a:lstStyle/>
        <a:p>
          <a:r>
            <a:rPr lang="en-US" sz="1400" dirty="0"/>
            <a:t>Irrelevant Features</a:t>
          </a:r>
        </a:p>
      </dgm:t>
    </dgm:pt>
    <dgm:pt modelId="{3EF3A4D6-F313-4A08-91B5-1A7A54FDEFD1}" type="parTrans" cxnId="{ACF8FE79-E724-4390-849F-DBA272EB44DC}">
      <dgm:prSet/>
      <dgm:spPr/>
      <dgm:t>
        <a:bodyPr/>
        <a:lstStyle/>
        <a:p>
          <a:endParaRPr lang="en-US"/>
        </a:p>
      </dgm:t>
    </dgm:pt>
    <dgm:pt modelId="{AB84B4C1-E77E-40B9-9B49-E0FBCE2D96EA}" type="sibTrans" cxnId="{ACF8FE79-E724-4390-849F-DBA272EB44DC}">
      <dgm:prSet/>
      <dgm:spPr/>
      <dgm:t>
        <a:bodyPr/>
        <a:lstStyle/>
        <a:p>
          <a:endParaRPr lang="en-US"/>
        </a:p>
      </dgm:t>
    </dgm:pt>
    <dgm:pt modelId="{8EF8D326-E698-4455-9037-A2C070B492A8}">
      <dgm:prSet phldrT="[Text]" custT="1"/>
      <dgm:spPr/>
      <dgm:t>
        <a:bodyPr/>
        <a:lstStyle/>
        <a:p>
          <a:r>
            <a:rPr lang="en-US" sz="1400" dirty="0"/>
            <a:t>Overfitting the Training Data</a:t>
          </a:r>
        </a:p>
      </dgm:t>
    </dgm:pt>
    <dgm:pt modelId="{08A546E8-D2C3-4341-BCE0-682C41B421B3}" type="parTrans" cxnId="{69FB7FD8-F968-4400-BB42-B2FB4BC767CC}">
      <dgm:prSet/>
      <dgm:spPr/>
      <dgm:t>
        <a:bodyPr/>
        <a:lstStyle/>
        <a:p>
          <a:endParaRPr lang="en-US"/>
        </a:p>
      </dgm:t>
    </dgm:pt>
    <dgm:pt modelId="{EF866989-C5E1-4E1C-BE6F-C6643327753A}" type="sibTrans" cxnId="{69FB7FD8-F968-4400-BB42-B2FB4BC767CC}">
      <dgm:prSet/>
      <dgm:spPr/>
      <dgm:t>
        <a:bodyPr/>
        <a:lstStyle/>
        <a:p>
          <a:endParaRPr lang="en-US"/>
        </a:p>
      </dgm:t>
    </dgm:pt>
    <dgm:pt modelId="{4857B877-E9E3-4AC6-8E90-D9974C4E16CB}">
      <dgm:prSet phldrT="[Text]" custT="1"/>
      <dgm:spPr/>
      <dgm:t>
        <a:bodyPr/>
        <a:lstStyle/>
        <a:p>
          <a:r>
            <a:rPr lang="en-US" sz="1400" dirty="0"/>
            <a:t>Underfitting the Training Data</a:t>
          </a:r>
        </a:p>
      </dgm:t>
    </dgm:pt>
    <dgm:pt modelId="{EC5271B1-12AD-4846-BFC8-DB27A6BD3BD4}" type="parTrans" cxnId="{CC30B8E5-2646-4159-9D94-176FBAC3DB85}">
      <dgm:prSet/>
      <dgm:spPr/>
      <dgm:t>
        <a:bodyPr/>
        <a:lstStyle/>
        <a:p>
          <a:endParaRPr lang="en-US"/>
        </a:p>
      </dgm:t>
    </dgm:pt>
    <dgm:pt modelId="{34640080-CC20-4FB1-9000-8DC33F0C2CB9}" type="sibTrans" cxnId="{CC30B8E5-2646-4159-9D94-176FBAC3DB85}">
      <dgm:prSet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7109CBA-E164-47D8-9054-D74AD7684DBE}" type="pres">
      <dgm:prSet presAssocID="{2A197B82-3690-45DA-BF36-E2C94293E144}" presName="vertOne" presStyleCnt="0"/>
      <dgm:spPr/>
    </dgm:pt>
    <dgm:pt modelId="{9A9803A2-0473-441D-8089-73366C6713EB}" type="pres">
      <dgm:prSet presAssocID="{2A197B82-3690-45DA-BF36-E2C94293E144}" presName="txOne" presStyleLbl="node0" presStyleIdx="0" presStyleCnt="1">
        <dgm:presLayoutVars>
          <dgm:chPref val="3"/>
        </dgm:presLayoutVars>
      </dgm:prSet>
      <dgm:spPr/>
    </dgm:pt>
    <dgm:pt modelId="{3BAAEECC-4128-4995-B7EC-CF3090A343FF}" type="pres">
      <dgm:prSet presAssocID="{2A197B82-3690-45DA-BF36-E2C94293E144}" presName="parTransOne" presStyleCnt="0"/>
      <dgm:spPr/>
    </dgm:pt>
    <dgm:pt modelId="{0687C85D-CAED-4CAC-A945-E6F0427EC32A}" type="pres">
      <dgm:prSet presAssocID="{2A197B82-3690-45DA-BF36-E2C94293E144}" presName="horzOne" presStyleCnt="0"/>
      <dgm:spPr/>
    </dgm:pt>
    <dgm:pt modelId="{A6364FF0-E7E5-4EBA-A38D-0B742B0483A6}" type="pres">
      <dgm:prSet presAssocID="{948F4086-A613-4E98-96D6-CFA57FDC2764}" presName="vertTwo" presStyleCnt="0"/>
      <dgm:spPr/>
    </dgm:pt>
    <dgm:pt modelId="{9250144D-4579-45B1-8C2B-242D2F007917}" type="pres">
      <dgm:prSet presAssocID="{948F4086-A613-4E98-96D6-CFA57FDC2764}" presName="txTwo" presStyleLbl="asst1" presStyleIdx="0" presStyleCnt="5">
        <dgm:presLayoutVars>
          <dgm:chPref val="3"/>
        </dgm:presLayoutVars>
      </dgm:prSet>
      <dgm:spPr/>
    </dgm:pt>
    <dgm:pt modelId="{04041914-07EE-46B3-B900-484121A446EC}" type="pres">
      <dgm:prSet presAssocID="{948F4086-A613-4E98-96D6-CFA57FDC2764}" presName="parTransTwo" presStyleCnt="0"/>
      <dgm:spPr/>
    </dgm:pt>
    <dgm:pt modelId="{D5B9A163-1DF2-46C9-A81B-97FC51921FF5}" type="pres">
      <dgm:prSet presAssocID="{948F4086-A613-4E98-96D6-CFA57FDC2764}" presName="horzTwo" presStyleCnt="0"/>
      <dgm:spPr/>
    </dgm:pt>
    <dgm:pt modelId="{7955C2DD-8E76-42BA-B034-A0B109BB653F}" type="pres">
      <dgm:prSet presAssocID="{6C13A48D-CA05-452A-8084-BD4BF3634CFF}" presName="vertThree" presStyleCnt="0"/>
      <dgm:spPr/>
    </dgm:pt>
    <dgm:pt modelId="{A8C17AC7-3080-4E7E-AB41-BB3D89160D4E}" type="pres">
      <dgm:prSet presAssocID="{6C13A48D-CA05-452A-8084-BD4BF3634CFF}" presName="txThree" presStyleLbl="asst1" presStyleIdx="1" presStyleCnt="5">
        <dgm:presLayoutVars>
          <dgm:chPref val="3"/>
        </dgm:presLayoutVars>
      </dgm:prSet>
      <dgm:spPr/>
    </dgm:pt>
    <dgm:pt modelId="{CAB44CF2-FA6E-4439-B65E-9EA72064420A}" type="pres">
      <dgm:prSet presAssocID="{6C13A48D-CA05-452A-8084-BD4BF3634CFF}" presName="horzThree" presStyleCnt="0"/>
      <dgm:spPr/>
    </dgm:pt>
    <dgm:pt modelId="{75DA7E04-5B2A-4448-88BB-37F97AFB1D35}" type="pres">
      <dgm:prSet presAssocID="{1EC839DE-7F29-4E00-81E3-ED391C539622}" presName="sibSpaceThree" presStyleCnt="0"/>
      <dgm:spPr/>
    </dgm:pt>
    <dgm:pt modelId="{23C6FEA8-819E-4089-9272-CAA3C082DAFE}" type="pres">
      <dgm:prSet presAssocID="{4CA88ECD-0456-4B08-B54D-8BDB022B2160}" presName="vertThree" presStyleCnt="0"/>
      <dgm:spPr/>
    </dgm:pt>
    <dgm:pt modelId="{A067F324-A7BC-4A37-8B3C-38BD8DB5A70D}" type="pres">
      <dgm:prSet presAssocID="{4CA88ECD-0456-4B08-B54D-8BDB022B2160}" presName="txThree" presStyleLbl="asst1" presStyleIdx="2" presStyleCnt="5">
        <dgm:presLayoutVars>
          <dgm:chPref val="3"/>
        </dgm:presLayoutVars>
      </dgm:prSet>
      <dgm:spPr/>
    </dgm:pt>
    <dgm:pt modelId="{464B5345-12DE-44EC-82DD-87B160686C98}" type="pres">
      <dgm:prSet presAssocID="{4CA88ECD-0456-4B08-B54D-8BDB022B2160}" presName="horzThree" presStyleCnt="0"/>
      <dgm:spPr/>
    </dgm:pt>
    <dgm:pt modelId="{8AF6ECD8-D06D-4508-A219-D97A2247196A}" type="pres">
      <dgm:prSet presAssocID="{1858DB2E-634D-40AD-91B5-7E22A8F57A95}" presName="sibSpaceThree" presStyleCnt="0"/>
      <dgm:spPr/>
    </dgm:pt>
    <dgm:pt modelId="{6C8006D8-CD82-4D0D-8BB4-412565EF1239}" type="pres">
      <dgm:prSet presAssocID="{58E0F2C6-9BD8-41A1-BEEA-74F292ADC34F}" presName="vertThree" presStyleCnt="0"/>
      <dgm:spPr/>
    </dgm:pt>
    <dgm:pt modelId="{C38B4F20-C64A-4B92-B673-78757DC686B9}" type="pres">
      <dgm:prSet presAssocID="{58E0F2C6-9BD8-41A1-BEEA-74F292ADC34F}" presName="txThree" presStyleLbl="asst1" presStyleIdx="3" presStyleCnt="5">
        <dgm:presLayoutVars>
          <dgm:chPref val="3"/>
        </dgm:presLayoutVars>
      </dgm:prSet>
      <dgm:spPr/>
    </dgm:pt>
    <dgm:pt modelId="{B308FC62-19DD-4CE1-A252-85D7EA90FD89}" type="pres">
      <dgm:prSet presAssocID="{58E0F2C6-9BD8-41A1-BEEA-74F292ADC34F}" presName="horzThree" presStyleCnt="0"/>
      <dgm:spPr/>
    </dgm:pt>
    <dgm:pt modelId="{8BCE36D2-49C1-4CC4-8819-72D584F24F7F}" type="pres">
      <dgm:prSet presAssocID="{D21332BF-C2BF-4378-BBCE-9FA3B0F46582}" presName="sibSpaceThree" presStyleCnt="0"/>
      <dgm:spPr/>
    </dgm:pt>
    <dgm:pt modelId="{38986D05-7138-4028-A1E9-AED81540BE2C}" type="pres">
      <dgm:prSet presAssocID="{1D69646F-EB86-456E-B82F-E099CEBE4C37}" presName="vertThree" presStyleCnt="0"/>
      <dgm:spPr/>
    </dgm:pt>
    <dgm:pt modelId="{70F39CFB-C275-438B-B5E7-3F21598D3220}" type="pres">
      <dgm:prSet presAssocID="{1D69646F-EB86-456E-B82F-E099CEBE4C37}" presName="txThree" presStyleLbl="asst1" presStyleIdx="4" presStyleCnt="5">
        <dgm:presLayoutVars>
          <dgm:chPref val="3"/>
        </dgm:presLayoutVars>
      </dgm:prSet>
      <dgm:spPr/>
    </dgm:pt>
    <dgm:pt modelId="{E112B587-0DF8-4179-B9A6-48BFB0D08462}" type="pres">
      <dgm:prSet presAssocID="{1D69646F-EB86-456E-B82F-E099CEBE4C37}" presName="horzThree" presStyleCnt="0"/>
      <dgm:spPr/>
    </dgm:pt>
    <dgm:pt modelId="{255FBE31-7B27-47A0-817F-0094BCD0F195}" type="pres">
      <dgm:prSet presAssocID="{A8C76BC4-0CCA-4995-8DB3-2B4643B2736E}" presName="sibSpaceTwo" presStyleCnt="0"/>
      <dgm:spPr/>
    </dgm:pt>
    <dgm:pt modelId="{5543CBC7-6480-487F-B9ED-31A0449DB0C0}" type="pres">
      <dgm:prSet presAssocID="{14FA4792-479B-4D09-9ED1-E7B4228E6315}" presName="vertTwo" presStyleCnt="0"/>
      <dgm:spPr/>
    </dgm:pt>
    <dgm:pt modelId="{5A1C826E-5B72-4288-8AA2-EC1BEF6E5E25}" type="pres">
      <dgm:prSet presAssocID="{14FA4792-479B-4D09-9ED1-E7B4228E6315}" presName="txTwo" presStyleLbl="node2" presStyleIdx="0" presStyleCnt="1">
        <dgm:presLayoutVars>
          <dgm:chPref val="3"/>
        </dgm:presLayoutVars>
      </dgm:prSet>
      <dgm:spPr/>
    </dgm:pt>
    <dgm:pt modelId="{0646907C-E537-4F18-BACA-A5E2F5ABE221}" type="pres">
      <dgm:prSet presAssocID="{14FA4792-479B-4D09-9ED1-E7B4228E6315}" presName="parTransTwo" presStyleCnt="0"/>
      <dgm:spPr/>
    </dgm:pt>
    <dgm:pt modelId="{1A77DBD4-099F-44F6-B821-35C5CB5ECF40}" type="pres">
      <dgm:prSet presAssocID="{14FA4792-479B-4D09-9ED1-E7B4228E6315}" presName="horzTwo" presStyleCnt="0"/>
      <dgm:spPr/>
    </dgm:pt>
    <dgm:pt modelId="{B0030345-7A23-44FE-97B8-A52B4BBB057D}" type="pres">
      <dgm:prSet presAssocID="{8EF8D326-E698-4455-9037-A2C070B492A8}" presName="vertThree" presStyleCnt="0"/>
      <dgm:spPr/>
    </dgm:pt>
    <dgm:pt modelId="{CD723F56-2FE9-4CDB-8F8F-36BC2EC1C534}" type="pres">
      <dgm:prSet presAssocID="{8EF8D326-E698-4455-9037-A2C070B492A8}" presName="txThree" presStyleLbl="node3" presStyleIdx="0" presStyleCnt="2">
        <dgm:presLayoutVars>
          <dgm:chPref val="3"/>
        </dgm:presLayoutVars>
      </dgm:prSet>
      <dgm:spPr/>
    </dgm:pt>
    <dgm:pt modelId="{754D4BBA-EC1B-4B95-A272-3CA42DECAF3C}" type="pres">
      <dgm:prSet presAssocID="{8EF8D326-E698-4455-9037-A2C070B492A8}" presName="horzThree" presStyleCnt="0"/>
      <dgm:spPr/>
    </dgm:pt>
    <dgm:pt modelId="{34BD0287-ED7D-4BB0-94BD-54AAE1172B0B}" type="pres">
      <dgm:prSet presAssocID="{EF866989-C5E1-4E1C-BE6F-C6643327753A}" presName="sibSpaceThree" presStyleCnt="0"/>
      <dgm:spPr/>
    </dgm:pt>
    <dgm:pt modelId="{64964E04-F0B9-49CF-8D2C-468C2897DEE1}" type="pres">
      <dgm:prSet presAssocID="{4857B877-E9E3-4AC6-8E90-D9974C4E16CB}" presName="vertThree" presStyleCnt="0"/>
      <dgm:spPr/>
    </dgm:pt>
    <dgm:pt modelId="{94857FFA-2AB3-49BB-B458-CABAAA51CB86}" type="pres">
      <dgm:prSet presAssocID="{4857B877-E9E3-4AC6-8E90-D9974C4E16CB}" presName="txThree" presStyleLbl="node3" presStyleIdx="1" presStyleCnt="2">
        <dgm:presLayoutVars>
          <dgm:chPref val="3"/>
        </dgm:presLayoutVars>
      </dgm:prSet>
      <dgm:spPr/>
    </dgm:pt>
    <dgm:pt modelId="{FCD15A05-61F4-4942-ABF0-DFCBBD4693E5}" type="pres">
      <dgm:prSet presAssocID="{4857B877-E9E3-4AC6-8E90-D9974C4E16CB}" presName="horzThree" presStyleCnt="0"/>
      <dgm:spPr/>
    </dgm:pt>
  </dgm:ptLst>
  <dgm:cxnLst>
    <dgm:cxn modelId="{2690A806-7EAC-4A20-9619-03AFBCFB4A5D}" type="presOf" srcId="{2A197B82-3690-45DA-BF36-E2C94293E144}" destId="{9A9803A2-0473-441D-8089-73366C6713EB}" srcOrd="0" destOrd="0" presId="urn:microsoft.com/office/officeart/2005/8/layout/hierarchy4"/>
    <dgm:cxn modelId="{D73EE81C-90AE-40E1-B157-2DCCBE1DD1BE}" type="presOf" srcId="{B01F3747-4767-472B-9071-E56946C29B8D}" destId="{3D88505A-29B5-4B51-AA85-10D9089F33FE}" srcOrd="0" destOrd="0" presId="urn:microsoft.com/office/officeart/2005/8/layout/hierarchy4"/>
    <dgm:cxn modelId="{83451728-933A-4E5C-997E-2547F6A9417C}" type="presOf" srcId="{58E0F2C6-9BD8-41A1-BEEA-74F292ADC34F}" destId="{C38B4F20-C64A-4B92-B673-78757DC686B9}" srcOrd="0" destOrd="0" presId="urn:microsoft.com/office/officeart/2005/8/layout/hierarchy4"/>
    <dgm:cxn modelId="{1748DE5C-2403-4C67-AD1E-FB950EFD247D}" type="presOf" srcId="{8EF8D326-E698-4455-9037-A2C070B492A8}" destId="{CD723F56-2FE9-4CDB-8F8F-36BC2EC1C534}" srcOrd="0" destOrd="0" presId="urn:microsoft.com/office/officeart/2005/8/layout/hierarchy4"/>
    <dgm:cxn modelId="{28110047-F759-46D7-901E-99C310A58841}" srcId="{B01F3747-4767-472B-9071-E56946C29B8D}" destId="{2A197B82-3690-45DA-BF36-E2C94293E144}" srcOrd="0" destOrd="0" parTransId="{3A2A0903-38FC-4594-86D4-824B0F222D1A}" sibTransId="{D99E5DF8-386C-45E4-99E2-F3EC1F6663E1}"/>
    <dgm:cxn modelId="{692B4B6B-73BB-4881-B09C-E3DBA7A7296C}" type="presOf" srcId="{4CA88ECD-0456-4B08-B54D-8BDB022B2160}" destId="{A067F324-A7BC-4A37-8B3C-38BD8DB5A70D}" srcOrd="0" destOrd="0" presId="urn:microsoft.com/office/officeart/2005/8/layout/hierarchy4"/>
    <dgm:cxn modelId="{ACF8FE79-E724-4390-849F-DBA272EB44DC}" srcId="{948F4086-A613-4E98-96D6-CFA57FDC2764}" destId="{1D69646F-EB86-456E-B82F-E099CEBE4C37}" srcOrd="3" destOrd="0" parTransId="{3EF3A4D6-F313-4A08-91B5-1A7A54FDEFD1}" sibTransId="{AB84B4C1-E77E-40B9-9B49-E0FBCE2D96EA}"/>
    <dgm:cxn modelId="{0D374FA1-0738-427C-AF15-00A6C243A92C}" srcId="{948F4086-A613-4E98-96D6-CFA57FDC2764}" destId="{4CA88ECD-0456-4B08-B54D-8BDB022B2160}" srcOrd="1" destOrd="0" parTransId="{5E25CB69-A5CF-4432-B747-0186ACFE4069}" sibTransId="{1858DB2E-634D-40AD-91B5-7E22A8F57A95}"/>
    <dgm:cxn modelId="{457916A2-21BF-4CC2-9F4F-960B973C4ED7}" type="presOf" srcId="{4857B877-E9E3-4AC6-8E90-D9974C4E16CB}" destId="{94857FFA-2AB3-49BB-B458-CABAAA51CB86}" srcOrd="0" destOrd="0" presId="urn:microsoft.com/office/officeart/2005/8/layout/hierarchy4"/>
    <dgm:cxn modelId="{AEBA5BA6-9125-4EAA-B44E-4F69DA6950FE}" srcId="{2A197B82-3690-45DA-BF36-E2C94293E144}" destId="{14FA4792-479B-4D09-9ED1-E7B4228E6315}" srcOrd="1" destOrd="0" parTransId="{43C2C614-3404-4500-BD29-C625684B938C}" sibTransId="{487B2D7D-0E8C-467C-AC30-597F2FAA8364}"/>
    <dgm:cxn modelId="{76F7A0C0-F12E-41F0-BF20-1F79F10B9C76}" type="presOf" srcId="{948F4086-A613-4E98-96D6-CFA57FDC2764}" destId="{9250144D-4579-45B1-8C2B-242D2F007917}" srcOrd="0" destOrd="0" presId="urn:microsoft.com/office/officeart/2005/8/layout/hierarchy4"/>
    <dgm:cxn modelId="{190D87C3-553A-4B03-AD45-7870807C5011}" type="presOf" srcId="{6C13A48D-CA05-452A-8084-BD4BF3634CFF}" destId="{A8C17AC7-3080-4E7E-AB41-BB3D89160D4E}" srcOrd="0" destOrd="0" presId="urn:microsoft.com/office/officeart/2005/8/layout/hierarchy4"/>
    <dgm:cxn modelId="{F07F45C6-DE56-4A13-9AE4-4BEE46F553A2}" srcId="{2A197B82-3690-45DA-BF36-E2C94293E144}" destId="{948F4086-A613-4E98-96D6-CFA57FDC2764}" srcOrd="0" destOrd="0" parTransId="{1F151024-B3A8-4FD4-A835-0A1AA4587D49}" sibTransId="{A8C76BC4-0CCA-4995-8DB3-2B4643B2736E}"/>
    <dgm:cxn modelId="{69FB7FD8-F968-4400-BB42-B2FB4BC767CC}" srcId="{14FA4792-479B-4D09-9ED1-E7B4228E6315}" destId="{8EF8D326-E698-4455-9037-A2C070B492A8}" srcOrd="0" destOrd="0" parTransId="{08A546E8-D2C3-4341-BCE0-682C41B421B3}" sibTransId="{EF866989-C5E1-4E1C-BE6F-C6643327753A}"/>
    <dgm:cxn modelId="{CC30B8E5-2646-4159-9D94-176FBAC3DB85}" srcId="{14FA4792-479B-4D09-9ED1-E7B4228E6315}" destId="{4857B877-E9E3-4AC6-8E90-D9974C4E16CB}" srcOrd="1" destOrd="0" parTransId="{EC5271B1-12AD-4846-BFC8-DB27A6BD3BD4}" sibTransId="{34640080-CC20-4FB1-9000-8DC33F0C2CB9}"/>
    <dgm:cxn modelId="{880024E6-D8D9-4BDA-89A6-2CFEB3F6B9E2}" srcId="{948F4086-A613-4E98-96D6-CFA57FDC2764}" destId="{58E0F2C6-9BD8-41A1-BEEA-74F292ADC34F}" srcOrd="2" destOrd="0" parTransId="{58365DDE-BE6A-4AE5-AB50-87F825DC5F60}" sibTransId="{D21332BF-C2BF-4378-BBCE-9FA3B0F46582}"/>
    <dgm:cxn modelId="{BAD57EF2-611E-4341-A69A-50BC7970B2D6}" type="presOf" srcId="{14FA4792-479B-4D09-9ED1-E7B4228E6315}" destId="{5A1C826E-5B72-4288-8AA2-EC1BEF6E5E25}" srcOrd="0" destOrd="0" presId="urn:microsoft.com/office/officeart/2005/8/layout/hierarchy4"/>
    <dgm:cxn modelId="{7B4A3AF7-F845-4F3D-A4F5-B1C2FF0D0713}" type="presOf" srcId="{1D69646F-EB86-456E-B82F-E099CEBE4C37}" destId="{70F39CFB-C275-438B-B5E7-3F21598D3220}" srcOrd="0" destOrd="0" presId="urn:microsoft.com/office/officeart/2005/8/layout/hierarchy4"/>
    <dgm:cxn modelId="{78A399FD-DBF9-48D6-AD06-FC98C4A318B9}" srcId="{948F4086-A613-4E98-96D6-CFA57FDC2764}" destId="{6C13A48D-CA05-452A-8084-BD4BF3634CFF}" srcOrd="0" destOrd="0" parTransId="{0E23D012-5BC1-4ED6-AF23-D7A97647ABDA}" sibTransId="{1EC839DE-7F29-4E00-81E3-ED391C539622}"/>
    <dgm:cxn modelId="{4FE5DEC9-3F59-4A1D-B717-C91EF0F29E84}" type="presParOf" srcId="{3D88505A-29B5-4B51-AA85-10D9089F33FE}" destId="{87109CBA-E164-47D8-9054-D74AD7684DBE}" srcOrd="0" destOrd="0" presId="urn:microsoft.com/office/officeart/2005/8/layout/hierarchy4"/>
    <dgm:cxn modelId="{F3467A13-5B07-4FB1-9779-7B62265C3BCF}" type="presParOf" srcId="{87109CBA-E164-47D8-9054-D74AD7684DBE}" destId="{9A9803A2-0473-441D-8089-73366C6713EB}" srcOrd="0" destOrd="0" presId="urn:microsoft.com/office/officeart/2005/8/layout/hierarchy4"/>
    <dgm:cxn modelId="{76C3261A-E1B4-4D33-8F26-61D13552C5DB}" type="presParOf" srcId="{87109CBA-E164-47D8-9054-D74AD7684DBE}" destId="{3BAAEECC-4128-4995-B7EC-CF3090A343FF}" srcOrd="1" destOrd="0" presId="urn:microsoft.com/office/officeart/2005/8/layout/hierarchy4"/>
    <dgm:cxn modelId="{14F4F214-757E-4D58-9630-CE72B8899683}" type="presParOf" srcId="{87109CBA-E164-47D8-9054-D74AD7684DBE}" destId="{0687C85D-CAED-4CAC-A945-E6F0427EC32A}" srcOrd="2" destOrd="0" presId="urn:microsoft.com/office/officeart/2005/8/layout/hierarchy4"/>
    <dgm:cxn modelId="{552B65FD-45B3-4740-A0AF-51AC9E6C537D}" type="presParOf" srcId="{0687C85D-CAED-4CAC-A945-E6F0427EC32A}" destId="{A6364FF0-E7E5-4EBA-A38D-0B742B0483A6}" srcOrd="0" destOrd="0" presId="urn:microsoft.com/office/officeart/2005/8/layout/hierarchy4"/>
    <dgm:cxn modelId="{A786A1D6-A22F-4A87-B7BF-AE1F661357DE}" type="presParOf" srcId="{A6364FF0-E7E5-4EBA-A38D-0B742B0483A6}" destId="{9250144D-4579-45B1-8C2B-242D2F007917}" srcOrd="0" destOrd="0" presId="urn:microsoft.com/office/officeart/2005/8/layout/hierarchy4"/>
    <dgm:cxn modelId="{9D273731-5B50-4C5D-9159-2534F7EB2136}" type="presParOf" srcId="{A6364FF0-E7E5-4EBA-A38D-0B742B0483A6}" destId="{04041914-07EE-46B3-B900-484121A446EC}" srcOrd="1" destOrd="0" presId="urn:microsoft.com/office/officeart/2005/8/layout/hierarchy4"/>
    <dgm:cxn modelId="{57B719A1-5769-420A-9367-F8105F3A190C}" type="presParOf" srcId="{A6364FF0-E7E5-4EBA-A38D-0B742B0483A6}" destId="{D5B9A163-1DF2-46C9-A81B-97FC51921FF5}" srcOrd="2" destOrd="0" presId="urn:microsoft.com/office/officeart/2005/8/layout/hierarchy4"/>
    <dgm:cxn modelId="{33259BC9-4620-420B-9675-A317FF368F96}" type="presParOf" srcId="{D5B9A163-1DF2-46C9-A81B-97FC51921FF5}" destId="{7955C2DD-8E76-42BA-B034-A0B109BB653F}" srcOrd="0" destOrd="0" presId="urn:microsoft.com/office/officeart/2005/8/layout/hierarchy4"/>
    <dgm:cxn modelId="{D12EC202-B84A-4EAE-8CED-35ED4AC682F2}" type="presParOf" srcId="{7955C2DD-8E76-42BA-B034-A0B109BB653F}" destId="{A8C17AC7-3080-4E7E-AB41-BB3D89160D4E}" srcOrd="0" destOrd="0" presId="urn:microsoft.com/office/officeart/2005/8/layout/hierarchy4"/>
    <dgm:cxn modelId="{EA65EB41-8659-475D-A62E-A2FE9169B4DD}" type="presParOf" srcId="{7955C2DD-8E76-42BA-B034-A0B109BB653F}" destId="{CAB44CF2-FA6E-4439-B65E-9EA72064420A}" srcOrd="1" destOrd="0" presId="urn:microsoft.com/office/officeart/2005/8/layout/hierarchy4"/>
    <dgm:cxn modelId="{A6407CAA-7064-4EA0-9062-7820A691D14E}" type="presParOf" srcId="{D5B9A163-1DF2-46C9-A81B-97FC51921FF5}" destId="{75DA7E04-5B2A-4448-88BB-37F97AFB1D35}" srcOrd="1" destOrd="0" presId="urn:microsoft.com/office/officeart/2005/8/layout/hierarchy4"/>
    <dgm:cxn modelId="{039CBD83-3D39-48E4-B1C7-F6EDD9AB97B7}" type="presParOf" srcId="{D5B9A163-1DF2-46C9-A81B-97FC51921FF5}" destId="{23C6FEA8-819E-4089-9272-CAA3C082DAFE}" srcOrd="2" destOrd="0" presId="urn:microsoft.com/office/officeart/2005/8/layout/hierarchy4"/>
    <dgm:cxn modelId="{9CFCE27B-BD40-4A10-A281-7B82EA5EC4DB}" type="presParOf" srcId="{23C6FEA8-819E-4089-9272-CAA3C082DAFE}" destId="{A067F324-A7BC-4A37-8B3C-38BD8DB5A70D}" srcOrd="0" destOrd="0" presId="urn:microsoft.com/office/officeart/2005/8/layout/hierarchy4"/>
    <dgm:cxn modelId="{EB7C5DF5-BD84-4014-8330-65ED57967E47}" type="presParOf" srcId="{23C6FEA8-819E-4089-9272-CAA3C082DAFE}" destId="{464B5345-12DE-44EC-82DD-87B160686C98}" srcOrd="1" destOrd="0" presId="urn:microsoft.com/office/officeart/2005/8/layout/hierarchy4"/>
    <dgm:cxn modelId="{5ED63942-ED07-40EA-ADB0-D494D7C4D919}" type="presParOf" srcId="{D5B9A163-1DF2-46C9-A81B-97FC51921FF5}" destId="{8AF6ECD8-D06D-4508-A219-D97A2247196A}" srcOrd="3" destOrd="0" presId="urn:microsoft.com/office/officeart/2005/8/layout/hierarchy4"/>
    <dgm:cxn modelId="{D5E38EEE-7FF5-421C-878F-9CF5B7AAB379}" type="presParOf" srcId="{D5B9A163-1DF2-46C9-A81B-97FC51921FF5}" destId="{6C8006D8-CD82-4D0D-8BB4-412565EF1239}" srcOrd="4" destOrd="0" presId="urn:microsoft.com/office/officeart/2005/8/layout/hierarchy4"/>
    <dgm:cxn modelId="{D8DED3C9-6319-4A8B-8C18-9A35E2A68545}" type="presParOf" srcId="{6C8006D8-CD82-4D0D-8BB4-412565EF1239}" destId="{C38B4F20-C64A-4B92-B673-78757DC686B9}" srcOrd="0" destOrd="0" presId="urn:microsoft.com/office/officeart/2005/8/layout/hierarchy4"/>
    <dgm:cxn modelId="{FD4ECF21-3CF8-4330-A9B0-F4F7E22CEDF7}" type="presParOf" srcId="{6C8006D8-CD82-4D0D-8BB4-412565EF1239}" destId="{B308FC62-19DD-4CE1-A252-85D7EA90FD89}" srcOrd="1" destOrd="0" presId="urn:microsoft.com/office/officeart/2005/8/layout/hierarchy4"/>
    <dgm:cxn modelId="{C43DE6F8-10D4-4754-8802-9C97707EAA35}" type="presParOf" srcId="{D5B9A163-1DF2-46C9-A81B-97FC51921FF5}" destId="{8BCE36D2-49C1-4CC4-8819-72D584F24F7F}" srcOrd="5" destOrd="0" presId="urn:microsoft.com/office/officeart/2005/8/layout/hierarchy4"/>
    <dgm:cxn modelId="{9ED76AFB-51EE-469D-9A74-B7016FA7FF2B}" type="presParOf" srcId="{D5B9A163-1DF2-46C9-A81B-97FC51921FF5}" destId="{38986D05-7138-4028-A1E9-AED81540BE2C}" srcOrd="6" destOrd="0" presId="urn:microsoft.com/office/officeart/2005/8/layout/hierarchy4"/>
    <dgm:cxn modelId="{1114C79F-0DEF-4174-BF66-7775ABABB787}" type="presParOf" srcId="{38986D05-7138-4028-A1E9-AED81540BE2C}" destId="{70F39CFB-C275-438B-B5E7-3F21598D3220}" srcOrd="0" destOrd="0" presId="urn:microsoft.com/office/officeart/2005/8/layout/hierarchy4"/>
    <dgm:cxn modelId="{B886ACCD-4662-45B5-BF3B-5DFE17A4E61C}" type="presParOf" srcId="{38986D05-7138-4028-A1E9-AED81540BE2C}" destId="{E112B587-0DF8-4179-B9A6-48BFB0D08462}" srcOrd="1" destOrd="0" presId="urn:microsoft.com/office/officeart/2005/8/layout/hierarchy4"/>
    <dgm:cxn modelId="{4EB8D541-6801-47DE-90C0-4B016965C913}" type="presParOf" srcId="{0687C85D-CAED-4CAC-A945-E6F0427EC32A}" destId="{255FBE31-7B27-47A0-817F-0094BCD0F195}" srcOrd="1" destOrd="0" presId="urn:microsoft.com/office/officeart/2005/8/layout/hierarchy4"/>
    <dgm:cxn modelId="{23411FD5-453D-4EBA-838F-D5749041DB05}" type="presParOf" srcId="{0687C85D-CAED-4CAC-A945-E6F0427EC32A}" destId="{5543CBC7-6480-487F-B9ED-31A0449DB0C0}" srcOrd="2" destOrd="0" presId="urn:microsoft.com/office/officeart/2005/8/layout/hierarchy4"/>
    <dgm:cxn modelId="{D328DECE-671E-483F-A20D-4ACE093983FD}" type="presParOf" srcId="{5543CBC7-6480-487F-B9ED-31A0449DB0C0}" destId="{5A1C826E-5B72-4288-8AA2-EC1BEF6E5E25}" srcOrd="0" destOrd="0" presId="urn:microsoft.com/office/officeart/2005/8/layout/hierarchy4"/>
    <dgm:cxn modelId="{5CEA577B-BB77-4DFB-AA7F-ED4ECDCDCDAF}" type="presParOf" srcId="{5543CBC7-6480-487F-B9ED-31A0449DB0C0}" destId="{0646907C-E537-4F18-BACA-A5E2F5ABE221}" srcOrd="1" destOrd="0" presId="urn:microsoft.com/office/officeart/2005/8/layout/hierarchy4"/>
    <dgm:cxn modelId="{59383B5E-F4C8-467A-BC58-CC117C38F73D}" type="presParOf" srcId="{5543CBC7-6480-487F-B9ED-31A0449DB0C0}" destId="{1A77DBD4-099F-44F6-B821-35C5CB5ECF40}" srcOrd="2" destOrd="0" presId="urn:microsoft.com/office/officeart/2005/8/layout/hierarchy4"/>
    <dgm:cxn modelId="{25546634-0034-4163-BFFF-84FB0F798CD3}" type="presParOf" srcId="{1A77DBD4-099F-44F6-B821-35C5CB5ECF40}" destId="{B0030345-7A23-44FE-97B8-A52B4BBB057D}" srcOrd="0" destOrd="0" presId="urn:microsoft.com/office/officeart/2005/8/layout/hierarchy4"/>
    <dgm:cxn modelId="{02C37124-BC10-4B77-976C-75FBE22C5A6F}" type="presParOf" srcId="{B0030345-7A23-44FE-97B8-A52B4BBB057D}" destId="{CD723F56-2FE9-4CDB-8F8F-36BC2EC1C534}" srcOrd="0" destOrd="0" presId="urn:microsoft.com/office/officeart/2005/8/layout/hierarchy4"/>
    <dgm:cxn modelId="{972FF61A-F4C6-4197-83E9-10F2D5C4A6B8}" type="presParOf" srcId="{B0030345-7A23-44FE-97B8-A52B4BBB057D}" destId="{754D4BBA-EC1B-4B95-A272-3CA42DECAF3C}" srcOrd="1" destOrd="0" presId="urn:microsoft.com/office/officeart/2005/8/layout/hierarchy4"/>
    <dgm:cxn modelId="{5D29A806-F1D8-4D2A-889C-31376D46B87B}" type="presParOf" srcId="{1A77DBD4-099F-44F6-B821-35C5CB5ECF40}" destId="{34BD0287-ED7D-4BB0-94BD-54AAE1172B0B}" srcOrd="1" destOrd="0" presId="urn:microsoft.com/office/officeart/2005/8/layout/hierarchy4"/>
    <dgm:cxn modelId="{CACF6E08-0CB1-4941-BEC0-F264B4539E53}" type="presParOf" srcId="{1A77DBD4-099F-44F6-B821-35C5CB5ECF40}" destId="{64964E04-F0B9-49CF-8D2C-468C2897DEE1}" srcOrd="2" destOrd="0" presId="urn:microsoft.com/office/officeart/2005/8/layout/hierarchy4"/>
    <dgm:cxn modelId="{43EF75FD-A691-4EAF-B4FD-3EBC3CF6FAC6}" type="presParOf" srcId="{64964E04-F0B9-49CF-8D2C-468C2897DEE1}" destId="{94857FFA-2AB3-49BB-B458-CABAAA51CB86}" srcOrd="0" destOrd="0" presId="urn:microsoft.com/office/officeart/2005/8/layout/hierarchy4"/>
    <dgm:cxn modelId="{D811CDCD-AEB6-4497-B1D9-2966C1C70450}" type="presParOf" srcId="{64964E04-F0B9-49CF-8D2C-468C2897DEE1}" destId="{FCD15A05-61F4-4942-ABF0-DFCBBD4693E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197B82-3690-45DA-BF36-E2C94293E144}">
      <dgm:prSet phldrT="[Text]" custT="1"/>
      <dgm:spPr/>
      <dgm:t>
        <a:bodyPr/>
        <a:lstStyle/>
        <a:p>
          <a:r>
            <a:rPr lang="en-US" sz="2400" dirty="0"/>
            <a:t>Testing and Validating</a:t>
          </a:r>
        </a:p>
      </dgm:t>
    </dgm:pt>
    <dgm:pt modelId="{3A2A0903-38FC-4594-86D4-824B0F222D1A}" type="parTrans" cxnId="{28110047-F759-46D7-901E-99C310A58841}">
      <dgm:prSet/>
      <dgm:spPr/>
      <dgm:t>
        <a:bodyPr/>
        <a:lstStyle/>
        <a:p>
          <a:endParaRPr lang="en-US"/>
        </a:p>
      </dgm:t>
    </dgm:pt>
    <dgm:pt modelId="{D99E5DF8-386C-45E4-99E2-F3EC1F6663E1}" type="sibTrans" cxnId="{28110047-F759-46D7-901E-99C310A58841}">
      <dgm:prSet/>
      <dgm:spPr/>
      <dgm:t>
        <a:bodyPr/>
        <a:lstStyle/>
        <a:p>
          <a:endParaRPr lang="en-US"/>
        </a:p>
      </dgm:t>
    </dgm:pt>
    <dgm:pt modelId="{FA2D9E44-A97D-4231-A120-722F152F74D9}">
      <dgm:prSet phldrT="[Text]" custT="1"/>
      <dgm:spPr/>
      <dgm:t>
        <a:bodyPr/>
        <a:lstStyle/>
        <a:p>
          <a:r>
            <a:rPr lang="en-US" sz="2400" dirty="0"/>
            <a:t>Hyperparameter Tuning and Model Selection</a:t>
          </a:r>
        </a:p>
      </dgm:t>
    </dgm:pt>
    <dgm:pt modelId="{7E5FC1F8-83C6-41A9-A580-515556E09088}" type="parTrans" cxnId="{E3799CF7-5E11-4FDC-AFC0-7F6B2874A37C}">
      <dgm:prSet/>
      <dgm:spPr/>
      <dgm:t>
        <a:bodyPr/>
        <a:lstStyle/>
        <a:p>
          <a:endParaRPr lang="en-US"/>
        </a:p>
      </dgm:t>
    </dgm:pt>
    <dgm:pt modelId="{24FF9ECC-7FB3-4C34-8A95-0B864A3C95EA}" type="sibTrans" cxnId="{E3799CF7-5E11-4FDC-AFC0-7F6B2874A37C}">
      <dgm:prSet/>
      <dgm:spPr/>
      <dgm:t>
        <a:bodyPr/>
        <a:lstStyle/>
        <a:p>
          <a:endParaRPr lang="en-US"/>
        </a:p>
      </dgm:t>
    </dgm:pt>
    <dgm:pt modelId="{39165FA9-2651-49B2-B57C-298FB543EC5A}">
      <dgm:prSet custT="1"/>
      <dgm:spPr/>
      <dgm:t>
        <a:bodyPr/>
        <a:lstStyle/>
        <a:p>
          <a:r>
            <a:rPr lang="en-US" sz="2400" dirty="0"/>
            <a:t>Data Mismatch</a:t>
          </a:r>
        </a:p>
      </dgm:t>
    </dgm:pt>
    <dgm:pt modelId="{5C237A2A-748A-4F8C-A9E2-879ACA272AA6}" type="parTrans" cxnId="{801AE2DD-1953-45EF-90B0-6964C9CD7455}">
      <dgm:prSet/>
      <dgm:spPr/>
      <dgm:t>
        <a:bodyPr/>
        <a:lstStyle/>
        <a:p>
          <a:endParaRPr lang="en-US"/>
        </a:p>
      </dgm:t>
    </dgm:pt>
    <dgm:pt modelId="{F7B180BE-BC30-4D8A-A8EF-C20F43FFA897}" type="sibTrans" cxnId="{801AE2DD-1953-45EF-90B0-6964C9CD7455}">
      <dgm:prSet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7109CBA-E164-47D8-9054-D74AD7684DBE}" type="pres">
      <dgm:prSet presAssocID="{2A197B82-3690-45DA-BF36-E2C94293E144}" presName="vertOne" presStyleCnt="0"/>
      <dgm:spPr/>
    </dgm:pt>
    <dgm:pt modelId="{9A9803A2-0473-441D-8089-73366C6713EB}" type="pres">
      <dgm:prSet presAssocID="{2A197B82-3690-45DA-BF36-E2C94293E144}" presName="txOne" presStyleLbl="node0" presStyleIdx="0" presStyleCnt="3">
        <dgm:presLayoutVars>
          <dgm:chPref val="3"/>
        </dgm:presLayoutVars>
      </dgm:prSet>
      <dgm:spPr/>
    </dgm:pt>
    <dgm:pt modelId="{0687C85D-CAED-4CAC-A945-E6F0427EC32A}" type="pres">
      <dgm:prSet presAssocID="{2A197B82-3690-45DA-BF36-E2C94293E144}" presName="horzOne" presStyleCnt="0"/>
      <dgm:spPr/>
    </dgm:pt>
    <dgm:pt modelId="{F7AE7A64-E5B7-4E17-8BA6-6EAB9684C31C}" type="pres">
      <dgm:prSet presAssocID="{D99E5DF8-386C-45E4-99E2-F3EC1F6663E1}" presName="sibSpaceOne" presStyleCnt="0"/>
      <dgm:spPr/>
    </dgm:pt>
    <dgm:pt modelId="{47D2B91D-2348-41C1-9C3F-F192F431C166}" type="pres">
      <dgm:prSet presAssocID="{FA2D9E44-A97D-4231-A120-722F152F74D9}" presName="vertOne" presStyleCnt="0"/>
      <dgm:spPr/>
    </dgm:pt>
    <dgm:pt modelId="{6CCB78CE-B9AA-402D-A6A8-D0B0DB9F2DC1}" type="pres">
      <dgm:prSet presAssocID="{FA2D9E44-A97D-4231-A120-722F152F74D9}" presName="txOne" presStyleLbl="node0" presStyleIdx="1" presStyleCnt="3">
        <dgm:presLayoutVars>
          <dgm:chPref val="3"/>
        </dgm:presLayoutVars>
      </dgm:prSet>
      <dgm:spPr/>
    </dgm:pt>
    <dgm:pt modelId="{FAF064C4-4945-4880-8F2C-FC030E28CDF1}" type="pres">
      <dgm:prSet presAssocID="{FA2D9E44-A97D-4231-A120-722F152F74D9}" presName="horzOne" presStyleCnt="0"/>
      <dgm:spPr/>
    </dgm:pt>
    <dgm:pt modelId="{A6BEF221-716A-4DB2-879C-ECC4E34A9C8C}" type="pres">
      <dgm:prSet presAssocID="{24FF9ECC-7FB3-4C34-8A95-0B864A3C95EA}" presName="sibSpaceOne" presStyleCnt="0"/>
      <dgm:spPr/>
    </dgm:pt>
    <dgm:pt modelId="{A323692D-B006-431F-BA87-A52B83E127DC}" type="pres">
      <dgm:prSet presAssocID="{39165FA9-2651-49B2-B57C-298FB543EC5A}" presName="vertOne" presStyleCnt="0"/>
      <dgm:spPr/>
    </dgm:pt>
    <dgm:pt modelId="{7C1296AD-43EF-49C9-B489-E7F618A1C352}" type="pres">
      <dgm:prSet presAssocID="{39165FA9-2651-49B2-B57C-298FB543EC5A}" presName="txOne" presStyleLbl="node0" presStyleIdx="2" presStyleCnt="3">
        <dgm:presLayoutVars>
          <dgm:chPref val="3"/>
        </dgm:presLayoutVars>
      </dgm:prSet>
      <dgm:spPr/>
    </dgm:pt>
    <dgm:pt modelId="{3381443D-7872-4632-A03D-65EACDD28B52}" type="pres">
      <dgm:prSet presAssocID="{39165FA9-2651-49B2-B57C-298FB543EC5A}" presName="horzOne" presStyleCnt="0"/>
      <dgm:spPr/>
    </dgm:pt>
  </dgm:ptLst>
  <dgm:cxnLst>
    <dgm:cxn modelId="{2690A806-7EAC-4A20-9619-03AFBCFB4A5D}" type="presOf" srcId="{2A197B82-3690-45DA-BF36-E2C94293E144}" destId="{9A9803A2-0473-441D-8089-73366C6713EB}" srcOrd="0" destOrd="0" presId="urn:microsoft.com/office/officeart/2005/8/layout/hierarchy4"/>
    <dgm:cxn modelId="{CE689B17-EC44-4315-A3D1-209841E3A554}" type="presOf" srcId="{FA2D9E44-A97D-4231-A120-722F152F74D9}" destId="{6CCB78CE-B9AA-402D-A6A8-D0B0DB9F2DC1}" srcOrd="0" destOrd="0" presId="urn:microsoft.com/office/officeart/2005/8/layout/hierarchy4"/>
    <dgm:cxn modelId="{D73EE81C-90AE-40E1-B157-2DCCBE1DD1BE}" type="presOf" srcId="{B01F3747-4767-472B-9071-E56946C29B8D}" destId="{3D88505A-29B5-4B51-AA85-10D9089F33FE}" srcOrd="0" destOrd="0" presId="urn:microsoft.com/office/officeart/2005/8/layout/hierarchy4"/>
    <dgm:cxn modelId="{28110047-F759-46D7-901E-99C310A58841}" srcId="{B01F3747-4767-472B-9071-E56946C29B8D}" destId="{2A197B82-3690-45DA-BF36-E2C94293E144}" srcOrd="0" destOrd="0" parTransId="{3A2A0903-38FC-4594-86D4-824B0F222D1A}" sibTransId="{D99E5DF8-386C-45E4-99E2-F3EC1F6663E1}"/>
    <dgm:cxn modelId="{801AE2DD-1953-45EF-90B0-6964C9CD7455}" srcId="{B01F3747-4767-472B-9071-E56946C29B8D}" destId="{39165FA9-2651-49B2-B57C-298FB543EC5A}" srcOrd="2" destOrd="0" parTransId="{5C237A2A-748A-4F8C-A9E2-879ACA272AA6}" sibTransId="{F7B180BE-BC30-4D8A-A8EF-C20F43FFA897}"/>
    <dgm:cxn modelId="{E3799CF7-5E11-4FDC-AFC0-7F6B2874A37C}" srcId="{B01F3747-4767-472B-9071-E56946C29B8D}" destId="{FA2D9E44-A97D-4231-A120-722F152F74D9}" srcOrd="1" destOrd="0" parTransId="{7E5FC1F8-83C6-41A9-A580-515556E09088}" sibTransId="{24FF9ECC-7FB3-4C34-8A95-0B864A3C95EA}"/>
    <dgm:cxn modelId="{6FDB1AFC-36AB-40FC-91BC-D366D87842AA}" type="presOf" srcId="{39165FA9-2651-49B2-B57C-298FB543EC5A}" destId="{7C1296AD-43EF-49C9-B489-E7F618A1C352}" srcOrd="0" destOrd="0" presId="urn:microsoft.com/office/officeart/2005/8/layout/hierarchy4"/>
    <dgm:cxn modelId="{4FE5DEC9-3F59-4A1D-B717-C91EF0F29E84}" type="presParOf" srcId="{3D88505A-29B5-4B51-AA85-10D9089F33FE}" destId="{87109CBA-E164-47D8-9054-D74AD7684DBE}" srcOrd="0" destOrd="0" presId="urn:microsoft.com/office/officeart/2005/8/layout/hierarchy4"/>
    <dgm:cxn modelId="{F3467A13-5B07-4FB1-9779-7B62265C3BCF}" type="presParOf" srcId="{87109CBA-E164-47D8-9054-D74AD7684DBE}" destId="{9A9803A2-0473-441D-8089-73366C6713EB}" srcOrd="0" destOrd="0" presId="urn:microsoft.com/office/officeart/2005/8/layout/hierarchy4"/>
    <dgm:cxn modelId="{14F4F214-757E-4D58-9630-CE72B8899683}" type="presParOf" srcId="{87109CBA-E164-47D8-9054-D74AD7684DBE}" destId="{0687C85D-CAED-4CAC-A945-E6F0427EC32A}" srcOrd="1" destOrd="0" presId="urn:microsoft.com/office/officeart/2005/8/layout/hierarchy4"/>
    <dgm:cxn modelId="{F9BAF2CF-4751-4529-A782-C9AD27E3E99C}" type="presParOf" srcId="{3D88505A-29B5-4B51-AA85-10D9089F33FE}" destId="{F7AE7A64-E5B7-4E17-8BA6-6EAB9684C31C}" srcOrd="1" destOrd="0" presId="urn:microsoft.com/office/officeart/2005/8/layout/hierarchy4"/>
    <dgm:cxn modelId="{A4318554-17EC-44F6-B62D-C92F3584D56A}" type="presParOf" srcId="{3D88505A-29B5-4B51-AA85-10D9089F33FE}" destId="{47D2B91D-2348-41C1-9C3F-F192F431C166}" srcOrd="2" destOrd="0" presId="urn:microsoft.com/office/officeart/2005/8/layout/hierarchy4"/>
    <dgm:cxn modelId="{42D07F44-5986-47BD-A578-85CF99ECC4C6}" type="presParOf" srcId="{47D2B91D-2348-41C1-9C3F-F192F431C166}" destId="{6CCB78CE-B9AA-402D-A6A8-D0B0DB9F2DC1}" srcOrd="0" destOrd="0" presId="urn:microsoft.com/office/officeart/2005/8/layout/hierarchy4"/>
    <dgm:cxn modelId="{5EC05F4E-C20F-45E9-8BAC-9A4DCEF19EE3}" type="presParOf" srcId="{47D2B91D-2348-41C1-9C3F-F192F431C166}" destId="{FAF064C4-4945-4880-8F2C-FC030E28CDF1}" srcOrd="1" destOrd="0" presId="urn:microsoft.com/office/officeart/2005/8/layout/hierarchy4"/>
    <dgm:cxn modelId="{C86C3DD5-1C86-4D76-80D5-0A822E9E96CA}" type="presParOf" srcId="{3D88505A-29B5-4B51-AA85-10D9089F33FE}" destId="{A6BEF221-716A-4DB2-879C-ECC4E34A9C8C}" srcOrd="3" destOrd="0" presId="urn:microsoft.com/office/officeart/2005/8/layout/hierarchy4"/>
    <dgm:cxn modelId="{E80A53B4-2FAA-4391-AC53-B8BE640B02CA}" type="presParOf" srcId="{3D88505A-29B5-4B51-AA85-10D9089F33FE}" destId="{A323692D-B006-431F-BA87-A52B83E127DC}" srcOrd="4" destOrd="0" presId="urn:microsoft.com/office/officeart/2005/8/layout/hierarchy4"/>
    <dgm:cxn modelId="{07022D2B-EFC4-40C5-81D3-4B6842F1AB5D}" type="presParOf" srcId="{A323692D-B006-431F-BA87-A52B83E127DC}" destId="{7C1296AD-43EF-49C9-B489-E7F618A1C352}" srcOrd="0" destOrd="0" presId="urn:microsoft.com/office/officeart/2005/8/layout/hierarchy4"/>
    <dgm:cxn modelId="{F296B26F-F0D0-4C0D-AB74-DF27162EEDA5}" type="presParOf" srcId="{A323692D-B006-431F-BA87-A52B83E127DC}" destId="{3381443D-7872-4632-A03D-65EACDD28B5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6894F-785C-4317-8D13-409D844040C8}">
      <dsp:nvSpPr>
        <dsp:cNvPr id="0" name=""/>
        <dsp:cNvSpPr/>
      </dsp:nvSpPr>
      <dsp:spPr>
        <a:xfrm rot="5391017">
          <a:off x="678982" y="735526"/>
          <a:ext cx="1156259" cy="137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DB3E6-5451-4DC4-ACF3-A33C26008693}">
      <dsp:nvSpPr>
        <dsp:cNvPr id="0" name=""/>
        <dsp:cNvSpPr/>
      </dsp:nvSpPr>
      <dsp:spPr>
        <a:xfrm>
          <a:off x="0" y="0"/>
          <a:ext cx="3421510" cy="91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Overview</a:t>
          </a:r>
        </a:p>
      </dsp:txBody>
      <dsp:txXfrm>
        <a:off x="26805" y="26805"/>
        <a:ext cx="3367900" cy="861566"/>
      </dsp:txXfrm>
    </dsp:sp>
    <dsp:sp modelId="{BA893698-8C28-45D6-9E98-E4E452984065}">
      <dsp:nvSpPr>
        <dsp:cNvPr id="0" name=""/>
        <dsp:cNvSpPr/>
      </dsp:nvSpPr>
      <dsp:spPr>
        <a:xfrm rot="5400000">
          <a:off x="689072" y="1888074"/>
          <a:ext cx="1139101" cy="137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6FAC1-EA35-47A1-9FEF-27754CF8121F}">
      <dsp:nvSpPr>
        <dsp:cNvPr id="0" name=""/>
        <dsp:cNvSpPr/>
      </dsp:nvSpPr>
      <dsp:spPr>
        <a:xfrm>
          <a:off x="3021" y="1161124"/>
          <a:ext cx="3421510" cy="91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Machine Learning Process</a:t>
          </a:r>
        </a:p>
      </dsp:txBody>
      <dsp:txXfrm>
        <a:off x="29826" y="1187929"/>
        <a:ext cx="3367900" cy="861566"/>
      </dsp:txXfrm>
    </dsp:sp>
    <dsp:sp modelId="{7DBFE30B-F364-4847-B208-7B029144C82A}">
      <dsp:nvSpPr>
        <dsp:cNvPr id="0" name=""/>
        <dsp:cNvSpPr/>
      </dsp:nvSpPr>
      <dsp:spPr>
        <a:xfrm>
          <a:off x="1264084" y="2460059"/>
          <a:ext cx="3913935" cy="137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70655-DACB-4195-9F8F-9969C24B2163}">
      <dsp:nvSpPr>
        <dsp:cNvPr id="0" name=""/>
        <dsp:cNvSpPr/>
      </dsp:nvSpPr>
      <dsp:spPr>
        <a:xfrm>
          <a:off x="3021" y="2305095"/>
          <a:ext cx="3421510" cy="91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 to Classification</a:t>
          </a:r>
        </a:p>
      </dsp:txBody>
      <dsp:txXfrm>
        <a:off x="29826" y="2331900"/>
        <a:ext cx="3367900" cy="861566"/>
      </dsp:txXfrm>
    </dsp:sp>
    <dsp:sp modelId="{D0A7B218-0B2F-4CD5-BF1D-CE8695D69E64}">
      <dsp:nvSpPr>
        <dsp:cNvPr id="0" name=""/>
        <dsp:cNvSpPr/>
      </dsp:nvSpPr>
      <dsp:spPr>
        <a:xfrm rot="16200000">
          <a:off x="4613930" y="1888074"/>
          <a:ext cx="1139101" cy="137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373CD-94CB-445F-8DE6-203E80568FA0}">
      <dsp:nvSpPr>
        <dsp:cNvPr id="0" name=""/>
        <dsp:cNvSpPr/>
      </dsp:nvSpPr>
      <dsp:spPr>
        <a:xfrm>
          <a:off x="3927879" y="2305095"/>
          <a:ext cx="3421510" cy="91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 Training</a:t>
          </a:r>
        </a:p>
      </dsp:txBody>
      <dsp:txXfrm>
        <a:off x="3954684" y="2331900"/>
        <a:ext cx="3367900" cy="861566"/>
      </dsp:txXfrm>
    </dsp:sp>
    <dsp:sp modelId="{BAFDFA0E-8BE1-49F9-816C-2EC18F068880}">
      <dsp:nvSpPr>
        <dsp:cNvPr id="0" name=""/>
        <dsp:cNvSpPr/>
      </dsp:nvSpPr>
      <dsp:spPr>
        <a:xfrm rot="16200000">
          <a:off x="4613930" y="744103"/>
          <a:ext cx="1139101" cy="137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7860B-A1CE-4DAE-A0D2-5F3076044A95}">
      <dsp:nvSpPr>
        <dsp:cNvPr id="0" name=""/>
        <dsp:cNvSpPr/>
      </dsp:nvSpPr>
      <dsp:spPr>
        <a:xfrm>
          <a:off x="3927879" y="1161124"/>
          <a:ext cx="3421510" cy="91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Support Vector Machines</a:t>
          </a:r>
        </a:p>
      </dsp:txBody>
      <dsp:txXfrm>
        <a:off x="3954684" y="1187929"/>
        <a:ext cx="3367900" cy="861566"/>
      </dsp:txXfrm>
    </dsp:sp>
    <dsp:sp modelId="{D75D851A-C393-4A71-A1DD-0703D4A1E2A8}">
      <dsp:nvSpPr>
        <dsp:cNvPr id="0" name=""/>
        <dsp:cNvSpPr/>
      </dsp:nvSpPr>
      <dsp:spPr>
        <a:xfrm>
          <a:off x="5188942" y="172117"/>
          <a:ext cx="3913935" cy="137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635BC-B009-44B8-A452-90708C42B613}">
      <dsp:nvSpPr>
        <dsp:cNvPr id="0" name=""/>
        <dsp:cNvSpPr/>
      </dsp:nvSpPr>
      <dsp:spPr>
        <a:xfrm>
          <a:off x="3927879" y="17153"/>
          <a:ext cx="3421510" cy="91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 Trees</a:t>
          </a:r>
        </a:p>
      </dsp:txBody>
      <dsp:txXfrm>
        <a:off x="3954684" y="43958"/>
        <a:ext cx="3367900" cy="861566"/>
      </dsp:txXfrm>
    </dsp:sp>
    <dsp:sp modelId="{F6161CF3-546E-476D-98B6-C7460F16EF9C}">
      <dsp:nvSpPr>
        <dsp:cNvPr id="0" name=""/>
        <dsp:cNvSpPr/>
      </dsp:nvSpPr>
      <dsp:spPr>
        <a:xfrm rot="5400000">
          <a:off x="8538788" y="744103"/>
          <a:ext cx="1139101" cy="137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F9444-30CE-4028-9FC8-BCF529DD9505}">
      <dsp:nvSpPr>
        <dsp:cNvPr id="0" name=""/>
        <dsp:cNvSpPr/>
      </dsp:nvSpPr>
      <dsp:spPr>
        <a:xfrm>
          <a:off x="7852737" y="17153"/>
          <a:ext cx="3421510" cy="91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Ensemble Learning and Random Forests</a:t>
          </a:r>
        </a:p>
      </dsp:txBody>
      <dsp:txXfrm>
        <a:off x="7879542" y="43958"/>
        <a:ext cx="3367900" cy="861566"/>
      </dsp:txXfrm>
    </dsp:sp>
    <dsp:sp modelId="{2218A7BA-2F40-4A84-B59B-889B8A069BA0}">
      <dsp:nvSpPr>
        <dsp:cNvPr id="0" name=""/>
        <dsp:cNvSpPr/>
      </dsp:nvSpPr>
      <dsp:spPr>
        <a:xfrm rot="5400000">
          <a:off x="8538788" y="1888074"/>
          <a:ext cx="1139101" cy="13727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A81C2-B38F-43D7-BA4F-B221818EA886}">
      <dsp:nvSpPr>
        <dsp:cNvPr id="0" name=""/>
        <dsp:cNvSpPr/>
      </dsp:nvSpPr>
      <dsp:spPr>
        <a:xfrm>
          <a:off x="7852737" y="1161124"/>
          <a:ext cx="3421510" cy="91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Unsupervised Learning Techniques</a:t>
          </a:r>
        </a:p>
      </dsp:txBody>
      <dsp:txXfrm>
        <a:off x="7879542" y="1187929"/>
        <a:ext cx="3367900" cy="861566"/>
      </dsp:txXfrm>
    </dsp:sp>
    <dsp:sp modelId="{73FE6F99-BB9B-4930-923B-F642977E0304}">
      <dsp:nvSpPr>
        <dsp:cNvPr id="0" name=""/>
        <dsp:cNvSpPr/>
      </dsp:nvSpPr>
      <dsp:spPr>
        <a:xfrm>
          <a:off x="7852737" y="2305095"/>
          <a:ext cx="3421510" cy="91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Artificial Neural Networks</a:t>
          </a:r>
        </a:p>
      </dsp:txBody>
      <dsp:txXfrm>
        <a:off x="7879542" y="2331900"/>
        <a:ext cx="3367900" cy="8615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D2712-EFCC-4AB7-823B-A4C9EC57DD12}">
      <dsp:nvSpPr>
        <dsp:cNvPr id="0" name=""/>
        <dsp:cNvSpPr/>
      </dsp:nvSpPr>
      <dsp:spPr>
        <a:xfrm>
          <a:off x="1697384" y="312178"/>
          <a:ext cx="7882504" cy="11976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Types of Machine Learning Systems</a:t>
          </a:r>
        </a:p>
      </dsp:txBody>
      <dsp:txXfrm>
        <a:off x="1732461" y="347255"/>
        <a:ext cx="7812350" cy="1127454"/>
      </dsp:txXfrm>
    </dsp:sp>
    <dsp:sp modelId="{1FFB8026-AD33-44FB-AC17-252911A7CF75}">
      <dsp:nvSpPr>
        <dsp:cNvPr id="0" name=""/>
        <dsp:cNvSpPr/>
      </dsp:nvSpPr>
      <dsp:spPr>
        <a:xfrm>
          <a:off x="2494941" y="1509787"/>
          <a:ext cx="3143694" cy="227234"/>
        </a:xfrm>
        <a:custGeom>
          <a:avLst/>
          <a:gdLst/>
          <a:ahLst/>
          <a:cxnLst/>
          <a:rect l="0" t="0" r="0" b="0"/>
          <a:pathLst>
            <a:path>
              <a:moveTo>
                <a:pt x="3143694" y="0"/>
              </a:moveTo>
              <a:lnTo>
                <a:pt x="3143694" y="113617"/>
              </a:lnTo>
              <a:lnTo>
                <a:pt x="0" y="113617"/>
              </a:lnTo>
              <a:lnTo>
                <a:pt x="0" y="22723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B5AEB3-3A38-4A6E-AFF0-C1FE31AC2F5B}">
      <dsp:nvSpPr>
        <dsp:cNvPr id="0" name=""/>
        <dsp:cNvSpPr/>
      </dsp:nvSpPr>
      <dsp:spPr>
        <a:xfrm>
          <a:off x="1050913" y="1737021"/>
          <a:ext cx="2888056" cy="8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Supervised/Unsupervised Learning</a:t>
          </a:r>
        </a:p>
      </dsp:txBody>
      <dsp:txXfrm>
        <a:off x="1076676" y="1762784"/>
        <a:ext cx="2836530" cy="828085"/>
      </dsp:txXfrm>
    </dsp:sp>
    <dsp:sp modelId="{736D5FEA-239A-468F-BD65-8244B71FCBA5}">
      <dsp:nvSpPr>
        <dsp:cNvPr id="0" name=""/>
        <dsp:cNvSpPr/>
      </dsp:nvSpPr>
      <dsp:spPr>
        <a:xfrm>
          <a:off x="1883144" y="2616632"/>
          <a:ext cx="611797" cy="241396"/>
        </a:xfrm>
        <a:custGeom>
          <a:avLst/>
          <a:gdLst/>
          <a:ahLst/>
          <a:cxnLst/>
          <a:rect l="0" t="0" r="0" b="0"/>
          <a:pathLst>
            <a:path>
              <a:moveTo>
                <a:pt x="611797" y="0"/>
              </a:moveTo>
              <a:lnTo>
                <a:pt x="611797" y="120698"/>
              </a:lnTo>
              <a:lnTo>
                <a:pt x="0" y="120698"/>
              </a:lnTo>
              <a:lnTo>
                <a:pt x="0" y="241396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81D304-CE50-4476-9102-240498AB3821}">
      <dsp:nvSpPr>
        <dsp:cNvPr id="0" name=""/>
        <dsp:cNvSpPr/>
      </dsp:nvSpPr>
      <dsp:spPr>
        <a:xfrm>
          <a:off x="1094725" y="2858029"/>
          <a:ext cx="1576836" cy="815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 learning</a:t>
          </a:r>
        </a:p>
      </dsp:txBody>
      <dsp:txXfrm>
        <a:off x="1118614" y="2881918"/>
        <a:ext cx="1529058" cy="767855"/>
      </dsp:txXfrm>
    </dsp:sp>
    <dsp:sp modelId="{E8ADEA1E-5D34-408F-A8CE-A8E9AF4D8492}">
      <dsp:nvSpPr>
        <dsp:cNvPr id="0" name=""/>
        <dsp:cNvSpPr/>
      </dsp:nvSpPr>
      <dsp:spPr>
        <a:xfrm>
          <a:off x="2494941" y="2616632"/>
          <a:ext cx="1220677" cy="241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698"/>
              </a:lnTo>
              <a:lnTo>
                <a:pt x="1220677" y="120698"/>
              </a:lnTo>
              <a:lnTo>
                <a:pt x="1220677" y="241396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6FF59-7D7D-4767-A3DC-F6213889B36D}">
      <dsp:nvSpPr>
        <dsp:cNvPr id="0" name=""/>
        <dsp:cNvSpPr/>
      </dsp:nvSpPr>
      <dsp:spPr>
        <a:xfrm>
          <a:off x="2927200" y="2858029"/>
          <a:ext cx="1576836" cy="815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Unsupervised learning</a:t>
          </a:r>
          <a:endParaRPr lang="en-US" sz="1700" kern="1200" dirty="0"/>
        </a:p>
      </dsp:txBody>
      <dsp:txXfrm>
        <a:off x="2951089" y="2881918"/>
        <a:ext cx="1529058" cy="767855"/>
      </dsp:txXfrm>
    </dsp:sp>
    <dsp:sp modelId="{5F810809-826D-47DF-ADC5-34BA112F95E5}">
      <dsp:nvSpPr>
        <dsp:cNvPr id="0" name=""/>
        <dsp:cNvSpPr/>
      </dsp:nvSpPr>
      <dsp:spPr>
        <a:xfrm>
          <a:off x="2494941" y="2616632"/>
          <a:ext cx="3053151" cy="241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698"/>
              </a:lnTo>
              <a:lnTo>
                <a:pt x="3053151" y="120698"/>
              </a:lnTo>
              <a:lnTo>
                <a:pt x="3053151" y="241396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4DAD7-C749-4E40-A6D5-154516F5A687}">
      <dsp:nvSpPr>
        <dsp:cNvPr id="0" name=""/>
        <dsp:cNvSpPr/>
      </dsp:nvSpPr>
      <dsp:spPr>
        <a:xfrm>
          <a:off x="4759675" y="2858029"/>
          <a:ext cx="1576836" cy="815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Semisupervised</a:t>
          </a:r>
          <a:r>
            <a:rPr lang="en-US" sz="1700" kern="1200" dirty="0"/>
            <a:t> learning</a:t>
          </a:r>
        </a:p>
      </dsp:txBody>
      <dsp:txXfrm>
        <a:off x="4783564" y="2881918"/>
        <a:ext cx="1529058" cy="767855"/>
      </dsp:txXfrm>
    </dsp:sp>
    <dsp:sp modelId="{393C9DDC-61C9-4004-A0C9-9257A2FF9C02}">
      <dsp:nvSpPr>
        <dsp:cNvPr id="0" name=""/>
        <dsp:cNvSpPr/>
      </dsp:nvSpPr>
      <dsp:spPr>
        <a:xfrm>
          <a:off x="2494941" y="2616632"/>
          <a:ext cx="4885626" cy="241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698"/>
              </a:lnTo>
              <a:lnTo>
                <a:pt x="4885626" y="120698"/>
              </a:lnTo>
              <a:lnTo>
                <a:pt x="4885626" y="241396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C834D-A1E4-41CF-BA39-0184B2C573E0}">
      <dsp:nvSpPr>
        <dsp:cNvPr id="0" name=""/>
        <dsp:cNvSpPr/>
      </dsp:nvSpPr>
      <dsp:spPr>
        <a:xfrm>
          <a:off x="6592150" y="2858029"/>
          <a:ext cx="1576836" cy="815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Reinforcement Learning</a:t>
          </a:r>
        </a:p>
      </dsp:txBody>
      <dsp:txXfrm>
        <a:off x="6616039" y="2881918"/>
        <a:ext cx="1529058" cy="767855"/>
      </dsp:txXfrm>
    </dsp:sp>
    <dsp:sp modelId="{40707CD7-854B-4726-BDEE-B35AE5A5F2F4}">
      <dsp:nvSpPr>
        <dsp:cNvPr id="0" name=""/>
        <dsp:cNvSpPr/>
      </dsp:nvSpPr>
      <dsp:spPr>
        <a:xfrm>
          <a:off x="5592916" y="1509787"/>
          <a:ext cx="91440" cy="2272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723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971AA-B921-4E7C-9AFA-AEECAD49A56F}">
      <dsp:nvSpPr>
        <dsp:cNvPr id="0" name=""/>
        <dsp:cNvSpPr/>
      </dsp:nvSpPr>
      <dsp:spPr>
        <a:xfrm>
          <a:off x="4194608" y="1737021"/>
          <a:ext cx="2888056" cy="8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Batch and Online Learning</a:t>
          </a:r>
        </a:p>
      </dsp:txBody>
      <dsp:txXfrm>
        <a:off x="4220371" y="1762784"/>
        <a:ext cx="2836530" cy="828085"/>
      </dsp:txXfrm>
    </dsp:sp>
    <dsp:sp modelId="{6A7867F4-D774-4ECD-8AD6-F637D328DDA3}">
      <dsp:nvSpPr>
        <dsp:cNvPr id="0" name=""/>
        <dsp:cNvSpPr/>
      </dsp:nvSpPr>
      <dsp:spPr>
        <a:xfrm>
          <a:off x="5638636" y="1509787"/>
          <a:ext cx="3143694" cy="227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617"/>
              </a:lnTo>
              <a:lnTo>
                <a:pt x="3143694" y="113617"/>
              </a:lnTo>
              <a:lnTo>
                <a:pt x="3143694" y="22723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046FB-039C-4F6C-8B73-ED991C79B132}">
      <dsp:nvSpPr>
        <dsp:cNvPr id="0" name=""/>
        <dsp:cNvSpPr/>
      </dsp:nvSpPr>
      <dsp:spPr>
        <a:xfrm>
          <a:off x="7338303" y="1737021"/>
          <a:ext cx="2888056" cy="8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Instance-Based Versus Model-Based Learning</a:t>
          </a:r>
        </a:p>
      </dsp:txBody>
      <dsp:txXfrm>
        <a:off x="7364066" y="1762784"/>
        <a:ext cx="2836530" cy="828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803A2-0473-441D-8089-73366C6713EB}">
      <dsp:nvSpPr>
        <dsp:cNvPr id="0" name=""/>
        <dsp:cNvSpPr/>
      </dsp:nvSpPr>
      <dsp:spPr>
        <a:xfrm>
          <a:off x="1294" y="2597"/>
          <a:ext cx="11274680" cy="1164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Main Challenges of Machine Learning</a:t>
          </a:r>
        </a:p>
      </dsp:txBody>
      <dsp:txXfrm>
        <a:off x="35410" y="36713"/>
        <a:ext cx="11206448" cy="1096574"/>
      </dsp:txXfrm>
    </dsp:sp>
    <dsp:sp modelId="{9250144D-4579-45B1-8C2B-242D2F007917}">
      <dsp:nvSpPr>
        <dsp:cNvPr id="0" name=""/>
        <dsp:cNvSpPr/>
      </dsp:nvSpPr>
      <dsp:spPr>
        <a:xfrm>
          <a:off x="1294" y="1357046"/>
          <a:ext cx="7440712" cy="1164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Bad Data</a:t>
          </a:r>
        </a:p>
      </dsp:txBody>
      <dsp:txXfrm>
        <a:off x="35410" y="1391162"/>
        <a:ext cx="7372480" cy="1096574"/>
      </dsp:txXfrm>
    </dsp:sp>
    <dsp:sp modelId="{A8C17AC7-3080-4E7E-AB41-BB3D89160D4E}">
      <dsp:nvSpPr>
        <dsp:cNvPr id="0" name=""/>
        <dsp:cNvSpPr/>
      </dsp:nvSpPr>
      <dsp:spPr>
        <a:xfrm>
          <a:off x="1294" y="2711496"/>
          <a:ext cx="1803371" cy="1164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Insufficient Quantity of Training Data</a:t>
          </a:r>
        </a:p>
      </dsp:txBody>
      <dsp:txXfrm>
        <a:off x="35410" y="2745612"/>
        <a:ext cx="1735139" cy="1096574"/>
      </dsp:txXfrm>
    </dsp:sp>
    <dsp:sp modelId="{A067F324-A7BC-4A37-8B3C-38BD8DB5A70D}">
      <dsp:nvSpPr>
        <dsp:cNvPr id="0" name=""/>
        <dsp:cNvSpPr/>
      </dsp:nvSpPr>
      <dsp:spPr>
        <a:xfrm>
          <a:off x="1880407" y="2711496"/>
          <a:ext cx="1803371" cy="1164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Nonrepresentative Training Data</a:t>
          </a:r>
        </a:p>
      </dsp:txBody>
      <dsp:txXfrm>
        <a:off x="1914523" y="2745612"/>
        <a:ext cx="1735139" cy="1096574"/>
      </dsp:txXfrm>
    </dsp:sp>
    <dsp:sp modelId="{C38B4F20-C64A-4B92-B673-78757DC686B9}">
      <dsp:nvSpPr>
        <dsp:cNvPr id="0" name=""/>
        <dsp:cNvSpPr/>
      </dsp:nvSpPr>
      <dsp:spPr>
        <a:xfrm>
          <a:off x="3759521" y="2711496"/>
          <a:ext cx="1803371" cy="1164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Poor-Quality Data</a:t>
          </a:r>
        </a:p>
      </dsp:txBody>
      <dsp:txXfrm>
        <a:off x="3793637" y="2745612"/>
        <a:ext cx="1735139" cy="1096574"/>
      </dsp:txXfrm>
    </dsp:sp>
    <dsp:sp modelId="{70F39CFB-C275-438B-B5E7-3F21598D3220}">
      <dsp:nvSpPr>
        <dsp:cNvPr id="0" name=""/>
        <dsp:cNvSpPr/>
      </dsp:nvSpPr>
      <dsp:spPr>
        <a:xfrm>
          <a:off x="5638634" y="2711496"/>
          <a:ext cx="1803371" cy="1164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Irrelevant Features</a:t>
          </a:r>
        </a:p>
      </dsp:txBody>
      <dsp:txXfrm>
        <a:off x="5672750" y="2745612"/>
        <a:ext cx="1735139" cy="1096574"/>
      </dsp:txXfrm>
    </dsp:sp>
    <dsp:sp modelId="{5A1C826E-5B72-4288-8AA2-EC1BEF6E5E25}">
      <dsp:nvSpPr>
        <dsp:cNvPr id="0" name=""/>
        <dsp:cNvSpPr/>
      </dsp:nvSpPr>
      <dsp:spPr>
        <a:xfrm>
          <a:off x="7593489" y="1357046"/>
          <a:ext cx="3682485" cy="1164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Bad Algorithm</a:t>
          </a:r>
        </a:p>
      </dsp:txBody>
      <dsp:txXfrm>
        <a:off x="7627605" y="1391162"/>
        <a:ext cx="3614253" cy="1096574"/>
      </dsp:txXfrm>
    </dsp:sp>
    <dsp:sp modelId="{CD723F56-2FE9-4CDB-8F8F-36BC2EC1C534}">
      <dsp:nvSpPr>
        <dsp:cNvPr id="0" name=""/>
        <dsp:cNvSpPr/>
      </dsp:nvSpPr>
      <dsp:spPr>
        <a:xfrm>
          <a:off x="7593489" y="2711496"/>
          <a:ext cx="1803371" cy="1164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Overfitting the Training Data</a:t>
          </a:r>
        </a:p>
      </dsp:txBody>
      <dsp:txXfrm>
        <a:off x="7627605" y="2745612"/>
        <a:ext cx="1735139" cy="1096574"/>
      </dsp:txXfrm>
    </dsp:sp>
    <dsp:sp modelId="{94857FFA-2AB3-49BB-B458-CABAAA51CB86}">
      <dsp:nvSpPr>
        <dsp:cNvPr id="0" name=""/>
        <dsp:cNvSpPr/>
      </dsp:nvSpPr>
      <dsp:spPr>
        <a:xfrm>
          <a:off x="9472603" y="2711496"/>
          <a:ext cx="1803371" cy="1164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Underfitting the Training Data</a:t>
          </a:r>
        </a:p>
      </dsp:txBody>
      <dsp:txXfrm>
        <a:off x="9506719" y="2745612"/>
        <a:ext cx="1735139" cy="1096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803A2-0473-441D-8089-73366C6713EB}">
      <dsp:nvSpPr>
        <dsp:cNvPr id="0" name=""/>
        <dsp:cNvSpPr/>
      </dsp:nvSpPr>
      <dsp:spPr>
        <a:xfrm>
          <a:off x="8347" y="0"/>
          <a:ext cx="3375471" cy="3878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Testing and Validating</a:t>
          </a:r>
        </a:p>
      </dsp:txBody>
      <dsp:txXfrm>
        <a:off x="107211" y="98864"/>
        <a:ext cx="3177743" cy="3681172"/>
      </dsp:txXfrm>
    </dsp:sp>
    <dsp:sp modelId="{6CCB78CE-B9AA-402D-A6A8-D0B0DB9F2DC1}">
      <dsp:nvSpPr>
        <dsp:cNvPr id="0" name=""/>
        <dsp:cNvSpPr/>
      </dsp:nvSpPr>
      <dsp:spPr>
        <a:xfrm>
          <a:off x="3950898" y="0"/>
          <a:ext cx="3375471" cy="3878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Hyperparameter Tuning and Model Selection</a:t>
          </a:r>
        </a:p>
      </dsp:txBody>
      <dsp:txXfrm>
        <a:off x="4049762" y="98864"/>
        <a:ext cx="3177743" cy="3681172"/>
      </dsp:txXfrm>
    </dsp:sp>
    <dsp:sp modelId="{7C1296AD-43EF-49C9-B489-E7F618A1C352}">
      <dsp:nvSpPr>
        <dsp:cNvPr id="0" name=""/>
        <dsp:cNvSpPr/>
      </dsp:nvSpPr>
      <dsp:spPr>
        <a:xfrm>
          <a:off x="7893449" y="0"/>
          <a:ext cx="3375471" cy="3878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Mismatch</a:t>
          </a:r>
        </a:p>
      </dsp:txBody>
      <dsp:txXfrm>
        <a:off x="7992313" y="98864"/>
        <a:ext cx="3177743" cy="36811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34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7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85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38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55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98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84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74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8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37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18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24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95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452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22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31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05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4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21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8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When most people hear “Machine Learning,” they picture a robot: a dependable butler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or a deadly Terminator depending on who you ask. But Machine Learning is 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just a futuristic fantasy, it’s already here. In fact, it has been around for decades in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some specialized applications, such as </a:t>
            </a:r>
            <a:r>
              <a:rPr lang="en-US" sz="1800" b="0" i="1" u="none" strike="noStrike" baseline="0" dirty="0">
                <a:latin typeface="MinionPro-It"/>
              </a:rPr>
              <a:t>Optical Character Recognition </a:t>
            </a:r>
            <a:r>
              <a:rPr lang="en-US" sz="1800" b="0" i="0" u="none" strike="noStrike" baseline="0" dirty="0">
                <a:latin typeface="MinionPro-Regular"/>
              </a:rPr>
              <a:t>(OCR). But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first ML application that really became mainstream, improving the lives of hundreds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of millions of people, took over the world back in the 1990s: it was the </a:t>
            </a:r>
            <a:r>
              <a:rPr lang="en-US" sz="1800" b="0" i="1" u="none" strike="noStrike" baseline="0" dirty="0">
                <a:latin typeface="MinionPro-It"/>
              </a:rPr>
              <a:t>spam filter</a:t>
            </a:r>
            <a:r>
              <a:rPr lang="en-US" sz="1800" b="0" i="0" u="none" strike="noStrike" baseline="0" dirty="0">
                <a:latin typeface="MinionPro-Regular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Not exactly a self-aware Skynet, but it does technically qualify as Machine Learning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(it has actually learned so well that you seldom need to flag an email as spam anymore).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It was followed by hundreds of ML applications that now quietly power hundreds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of products and features that you use regularly, from better recommendations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to voice search.</a:t>
            </a:r>
          </a:p>
          <a:p>
            <a:pPr algn="l"/>
            <a:endParaRPr lang="en-US" sz="1800" b="0" i="0" u="none" strike="noStrike" baseline="0" dirty="0">
              <a:latin typeface="MinionPro-Regular"/>
            </a:endParaRP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Where does Machine Learning start and where does it end? What exactly does it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mean for a machine to </a:t>
            </a:r>
            <a:r>
              <a:rPr lang="en-US" sz="1800" b="0" i="1" u="none" strike="noStrike" baseline="0" dirty="0">
                <a:latin typeface="MinionPro-It"/>
              </a:rPr>
              <a:t>learn </a:t>
            </a:r>
            <a:r>
              <a:rPr lang="en-US" sz="1800" b="0" i="0" u="none" strike="noStrike" baseline="0" dirty="0">
                <a:latin typeface="MinionPro-Regular"/>
              </a:rPr>
              <a:t>something? If I download a copy of Wikipedia, has my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computer really “learned” something? Is it suddenly smarter? In this chapter we will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start by clarifying what Machine Learning is and why you may want to use it.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Then, before we set out to explore the Machine Learning continent, we will take a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look at the map and learn about the main regions and the most notable landmarks: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supervised versus unsupervised learning, online versus batch learning, instance-based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versus model-based learning. Then we will look at the workflow of a typical ML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project, discuss the main challenges you may face, and cover how to evaluate and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fine-tune a Machine Learning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89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72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5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14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26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52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33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15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95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526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0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When most people hear “Machine Learning,” they picture a robot: a dependable butler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or a deadly Terminator depending on who you ask. But Machine Learning is 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just a futuristic fantasy, it’s already here. In fact, it has been around for decades in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some specialized applications, such as </a:t>
            </a:r>
            <a:r>
              <a:rPr lang="en-US" sz="1800" b="0" i="1" u="none" strike="noStrike" baseline="0" dirty="0">
                <a:latin typeface="MinionPro-It"/>
              </a:rPr>
              <a:t>Optical Character Recognition </a:t>
            </a:r>
            <a:r>
              <a:rPr lang="en-US" sz="1800" b="0" i="0" u="none" strike="noStrike" baseline="0" dirty="0">
                <a:latin typeface="MinionPro-Regular"/>
              </a:rPr>
              <a:t>(OCR). But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first ML application that really became mainstream, improving the lives of hundreds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of millions of people, took over the world back in the 1990s: it was the </a:t>
            </a:r>
            <a:r>
              <a:rPr lang="en-US" sz="1800" b="0" i="1" u="none" strike="noStrike" baseline="0" dirty="0">
                <a:latin typeface="MinionPro-It"/>
              </a:rPr>
              <a:t>spam filter</a:t>
            </a:r>
            <a:r>
              <a:rPr lang="en-US" sz="1800" b="0" i="0" u="none" strike="noStrike" baseline="0" dirty="0">
                <a:latin typeface="MinionPro-Regular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Not exactly a self-aware Skynet, but it does technically qualify as Machine Learning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(it has actually learned so well that you seldom need to flag an email as spam anymore).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It was followed by hundreds of ML applications that now quietly power hundreds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of products and features that you use regularly, from better recommendations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to voice search.</a:t>
            </a:r>
          </a:p>
          <a:p>
            <a:pPr algn="l"/>
            <a:endParaRPr lang="en-US" sz="1800" b="0" i="0" u="none" strike="noStrike" baseline="0" dirty="0">
              <a:latin typeface="MinionPro-Regular"/>
            </a:endParaRP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Where does Machine Learning start and where does it end? What exactly does it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mean for a machine to </a:t>
            </a:r>
            <a:r>
              <a:rPr lang="en-US" sz="1800" b="0" i="1" u="none" strike="noStrike" baseline="0" dirty="0">
                <a:latin typeface="MinionPro-It"/>
              </a:rPr>
              <a:t>learn </a:t>
            </a:r>
            <a:r>
              <a:rPr lang="en-US" sz="1800" b="0" i="0" u="none" strike="noStrike" baseline="0" dirty="0">
                <a:latin typeface="MinionPro-Regular"/>
              </a:rPr>
              <a:t>something? If I download a copy of Wikipedia, has my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computer really “learned” something? Is it suddenly smarter? In this chapter we will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start by clarifying what Machine Learning is and why you may want to use it.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Then, before we set out to explore the Machine Learning continent, we will take a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look at the map and learn about the main regions and the most notable landmarks: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supervised versus unsupervised learning, online versus batch learning, instance-based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versus model-based learning. Then we will look at the workflow of a typical ML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project, discuss the main challenges you may face, and cover how to evaluate and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fine-tune a Machine Learning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33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15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825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66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80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75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8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6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57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11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82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One solution is to hold out part of the training pictures (from the web) in yet another set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Andrew Ng calls the </a:t>
            </a:r>
            <a:r>
              <a:rPr lang="en-US" sz="1800" b="0" i="1" u="none" strike="noStrike" baseline="0" dirty="0">
                <a:latin typeface="MinionPro-It"/>
              </a:rPr>
              <a:t>train-dev set</a:t>
            </a:r>
            <a:r>
              <a:rPr lang="en-US" sz="1800" b="0" i="0" u="none" strike="noStrike" baseline="0" dirty="0">
                <a:latin typeface="MinionPro-Regular"/>
              </a:rPr>
              <a:t>. After the model is trained (on the training set, </a:t>
            </a:r>
            <a:r>
              <a:rPr lang="en-US" sz="1800" b="0" i="1" u="none" strike="noStrike" baseline="0" dirty="0">
                <a:latin typeface="MinionPro-It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on the train-dev set), you can evaluate it on the train-dev set: if it performs well, then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 model is not overfitting the training set, so if performs poorly on the validation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set, the problem must come from the data mismatch. You can try to tackle this problem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by preprocessing the web images to make them look more like the pictures that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will be taken by the mobile app, and then retraining the model. Conversely, if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model performs poorly on the train-dev set, then the model must have overfit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training set, so you should try to simplify or regularize the model, get more training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data and clean up the training data, as discussed earlier.</a:t>
            </a:r>
          </a:p>
          <a:p>
            <a:pPr algn="l"/>
            <a:r>
              <a:rPr lang="en-US" sz="1800" b="0" i="0" u="none" strike="noStrike" baseline="0" dirty="0">
                <a:latin typeface="MyriadPro-SemiboldCond"/>
              </a:rPr>
              <a:t>No Free</a:t>
            </a:r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9.xml"/><Relationship Id="rId11" Type="http://schemas.openxmlformats.org/officeDocument/2006/relationships/diagramData" Target="../diagrams/data10.xml"/><Relationship Id="rId5" Type="http://schemas.openxmlformats.org/officeDocument/2006/relationships/diagramLayout" Target="../diagrams/layout9.xml"/><Relationship Id="rId15" Type="http://schemas.microsoft.com/office/2007/relationships/diagramDrawing" Target="../diagrams/drawing10.xml"/><Relationship Id="rId10" Type="http://schemas.openxmlformats.org/officeDocument/2006/relationships/image" Target="../media/image7.png"/><Relationship Id="rId4" Type="http://schemas.openxmlformats.org/officeDocument/2006/relationships/diagramData" Target="../diagrams/data9.xml"/><Relationship Id="rId9" Type="http://schemas.openxmlformats.org/officeDocument/2006/relationships/image" Target="../media/image8.png"/><Relationship Id="rId14" Type="http://schemas.openxmlformats.org/officeDocument/2006/relationships/diagramColors" Target="../diagrams/colors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12.xml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12.png"/><Relationship Id="rId4" Type="http://schemas.openxmlformats.org/officeDocument/2006/relationships/diagramData" Target="../diagrams/data13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diagramColors" Target="../diagrams/colors14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12.png"/><Relationship Id="rId4" Type="http://schemas.openxmlformats.org/officeDocument/2006/relationships/diagramData" Target="../diagrams/data14.xml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50.png"/><Relationship Id="rId4" Type="http://schemas.openxmlformats.org/officeDocument/2006/relationships/image" Target="../media/image10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280" dirty="0">
                <a:solidFill>
                  <a:schemeClr val="bg1"/>
                </a:solidFill>
              </a:rPr>
              <a:t>Machine learning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70495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CEBFF"/>
                </a:solidFill>
              </a:rPr>
              <a:t>Presented by Abdel Rahman AlSabbagh</a:t>
            </a:r>
          </a:p>
          <a:p>
            <a:endParaRPr lang="en-US" dirty="0">
              <a:solidFill>
                <a:srgbClr val="7CEBFF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6E9F07-57FE-6AF0-E386-E4DF22F79081}"/>
              </a:ext>
            </a:extLst>
          </p:cNvPr>
          <p:cNvSpPr txBox="1">
            <a:spLocks/>
          </p:cNvSpPr>
          <p:nvPr/>
        </p:nvSpPr>
        <p:spPr>
          <a:xfrm>
            <a:off x="581191" y="5468198"/>
            <a:ext cx="10993546" cy="704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rgbClr val="7CEBFF"/>
                </a:solidFill>
              </a:rPr>
              <a:t>Lecture #3 – Sat - 17.5.2023</a:t>
            </a:r>
          </a:p>
          <a:p>
            <a:pPr algn="r"/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Linear Regression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3450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BF646-4893-5A06-5D5D-2C8E1DE3C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0559" y="1911787"/>
            <a:ext cx="525853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58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Linear Regression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3450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CF8B59-BD4E-666C-78AC-F1C0258FA8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667" y="1597873"/>
            <a:ext cx="7749396" cy="39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061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Linear Regression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3450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CF4B7-8BEF-5327-6B9B-489FB96B8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3496"/>
          <a:stretch/>
        </p:blipFill>
        <p:spPr>
          <a:xfrm>
            <a:off x="845554" y="1431235"/>
            <a:ext cx="4813230" cy="4001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F79FB2-4974-4594-D4B2-FB15DB17D9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4126"/>
          <a:stretch/>
        </p:blipFill>
        <p:spPr>
          <a:xfrm>
            <a:off x="6405859" y="2361048"/>
            <a:ext cx="4763165" cy="21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32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Loss and Cost Functions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4669911"/>
              </p:ext>
            </p:extLst>
          </p:nvPr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3450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286322-F285-43FC-E5AC-67509F2D06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2"/>
          <a:stretch/>
        </p:blipFill>
        <p:spPr>
          <a:xfrm>
            <a:off x="4896020" y="3738879"/>
            <a:ext cx="6450120" cy="1919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8552D1-4708-1F50-6F21-69208B29536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836" t="64126" r="13537"/>
          <a:stretch/>
        </p:blipFill>
        <p:spPr>
          <a:xfrm>
            <a:off x="457365" y="1535050"/>
            <a:ext cx="3697509" cy="2135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D10986-A0B6-BD1C-2779-FAFE5F03D3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719" t="26235" r="20266" b="28811"/>
          <a:stretch/>
        </p:blipFill>
        <p:spPr>
          <a:xfrm>
            <a:off x="4978516" y="2092653"/>
            <a:ext cx="3209027" cy="1020699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EF41200-6B2D-3679-9F8C-0D544E06574E}"/>
              </a:ext>
            </a:extLst>
          </p:cNvPr>
          <p:cNvGraphicFramePr/>
          <p:nvPr/>
        </p:nvGraphicFramePr>
        <p:xfrm>
          <a:off x="609766" y="2892575"/>
          <a:ext cx="9638416" cy="268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2D338E89-8A24-8546-26AB-3D171EE00DE3}"/>
              </a:ext>
            </a:extLst>
          </p:cNvPr>
          <p:cNvSpPr txBox="1">
            <a:spLocks/>
          </p:cNvSpPr>
          <p:nvPr/>
        </p:nvSpPr>
        <p:spPr>
          <a:xfrm>
            <a:off x="4896020" y="1581805"/>
            <a:ext cx="3374021" cy="1084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Loss function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BCD1CA5-EB31-0122-1EB7-E9477466677D}"/>
              </a:ext>
            </a:extLst>
          </p:cNvPr>
          <p:cNvSpPr txBox="1">
            <a:spLocks/>
          </p:cNvSpPr>
          <p:nvPr/>
        </p:nvSpPr>
        <p:spPr>
          <a:xfrm>
            <a:off x="4896020" y="3303678"/>
            <a:ext cx="3328735" cy="1060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Cost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25B1A-CDBF-2570-7647-1860B8D2E6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365" y="4189029"/>
            <a:ext cx="4396760" cy="6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46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Cost Function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3450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827EE7-93E6-F22E-747C-F609EB58F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6990" y="1479990"/>
            <a:ext cx="4384750" cy="4014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6D3ACC-2C4A-857F-E2F9-FDA76C05D3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5892495" y="4277567"/>
            <a:ext cx="2192375" cy="8651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3075488" y="5282735"/>
            <a:ext cx="2192375" cy="3185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C08335-132E-C5FA-02DC-F1F3E59ECD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5052199" y="5130018"/>
            <a:ext cx="2192375" cy="1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696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Cost Function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3450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6D3ACC-2C4A-857F-E2F9-FDA76C05D3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5892495" y="4277567"/>
            <a:ext cx="2192375" cy="8651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3075488" y="5282735"/>
            <a:ext cx="2192375" cy="3185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C08335-132E-C5FA-02DC-F1F3E59ECD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5052199" y="5130018"/>
            <a:ext cx="2192375" cy="19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F2DB1-FC1B-CC88-A817-67E0C671C5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2022" y="1543886"/>
            <a:ext cx="3941842" cy="41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93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Cost Function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3450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6D3ACC-2C4A-857F-E2F9-FDA76C05D3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5892495" y="4277567"/>
            <a:ext cx="2192375" cy="8651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3075488" y="5282735"/>
            <a:ext cx="2192375" cy="3185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C08335-132E-C5FA-02DC-F1F3E59ECD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5052199" y="5130018"/>
            <a:ext cx="2192375" cy="192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D7EB4-BB55-5F2A-A844-B801547DAB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364" y="1561926"/>
            <a:ext cx="4373428" cy="3723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626CA-A3FD-0E0A-638B-5147923D50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290" y="1391127"/>
            <a:ext cx="4490060" cy="37788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115014" y="5195073"/>
            <a:ext cx="2192375" cy="1920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F845CE-ABA0-11B8-32AC-66FFB3BE1C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4154753" y="5168940"/>
            <a:ext cx="2192375" cy="192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6BEA3C-3F46-AE13-AE92-E7F1449244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6148386" y="4895067"/>
            <a:ext cx="2192375" cy="3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0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Cost Function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3450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3075488" y="5282735"/>
            <a:ext cx="2192375" cy="3185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C08335-132E-C5FA-02DC-F1F3E59ECD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5052199" y="5130018"/>
            <a:ext cx="2192375" cy="192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D7EB4-BB55-5F2A-A844-B801547DAB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130" y="2040972"/>
            <a:ext cx="2828872" cy="2408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626CA-A3FD-0E0A-638B-5147923D50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3265" y="2238444"/>
            <a:ext cx="2604336" cy="2191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3019C7-75EF-6F56-5F68-E792334AC0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 flipV="1">
            <a:off x="4092909" y="2787137"/>
            <a:ext cx="7328466" cy="2784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761E67-59C8-95B8-D8BC-896EAECC35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 flipV="1">
            <a:off x="9169879" y="2928988"/>
            <a:ext cx="960407" cy="3783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BEB556-5033-65B6-9FE3-9A9839227D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 flipV="1">
            <a:off x="11064815" y="3719564"/>
            <a:ext cx="960407" cy="3783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103466-E8E0-4313-E43D-C075F1C7C4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5142" y="1404377"/>
            <a:ext cx="4183542" cy="16669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3F20948-1F1A-0F07-8CCD-018C6A557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3217" y="2917474"/>
            <a:ext cx="3097328" cy="149489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B44690-FDC2-13A8-D375-A91AC7A2CA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9101" y="4073355"/>
            <a:ext cx="3269401" cy="12367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202720-4868-B221-2A1C-44E10E3FFA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2846717" y="4270299"/>
            <a:ext cx="1372786" cy="3185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C2C504-2535-5A33-803B-72F750A634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34" t="78450"/>
          <a:stretch/>
        </p:blipFill>
        <p:spPr>
          <a:xfrm>
            <a:off x="496270" y="4388736"/>
            <a:ext cx="958364" cy="3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8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Cost Function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306806" y="5282206"/>
            <a:ext cx="2192375" cy="318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B825EC-9F8B-B691-C8DB-49DD514CF1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7" t="2454" r="6234"/>
          <a:stretch/>
        </p:blipFill>
        <p:spPr>
          <a:xfrm>
            <a:off x="2046702" y="1750632"/>
            <a:ext cx="7588074" cy="39499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8539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Cost Function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306806" y="5282206"/>
            <a:ext cx="2192375" cy="318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E3C96-9BD1-5782-176C-0EB47E552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715" y="1589423"/>
            <a:ext cx="8022566" cy="39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593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58798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5881F57-B9CE-07D9-B78A-5BE704CB4B5F}"/>
              </a:ext>
            </a:extLst>
          </p:cNvPr>
          <p:cNvSpPr txBox="1">
            <a:spLocks/>
          </p:cNvSpPr>
          <p:nvPr/>
        </p:nvSpPr>
        <p:spPr>
          <a:xfrm>
            <a:off x="599222" y="4402990"/>
            <a:ext cx="10993549" cy="5667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In the name of Allah, the most gracious, the most merciful, we start :)</a:t>
            </a:r>
            <a:endParaRPr lang="en-US" sz="32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343C56C-7A79-DBDD-797B-E88BDB181E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15369" y="1894879"/>
            <a:ext cx="9161253" cy="19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44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Cost Function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306806" y="5282206"/>
            <a:ext cx="2192375" cy="318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E1525-4279-1AC1-9355-B026758D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677" y="1611188"/>
            <a:ext cx="8482642" cy="42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90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Visualizing the Cost Function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306806" y="5282206"/>
            <a:ext cx="2192375" cy="318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B884B-D582-A102-7552-861CD8455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233" y="1573683"/>
            <a:ext cx="8196589" cy="40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97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Visualizing the Cost Function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306806" y="5282206"/>
            <a:ext cx="2192375" cy="318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FCAD9-6B26-61CB-993C-5A20D3DF9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79" y="1528742"/>
            <a:ext cx="8078817" cy="39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577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Visualizing the Cost Function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306806" y="5282206"/>
            <a:ext cx="2192375" cy="318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53B4C-A1CE-8ACD-1BA7-C161158B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948" y="1659302"/>
            <a:ext cx="4102834" cy="38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9867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Visualizing the Cost Function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306806" y="5282206"/>
            <a:ext cx="2192375" cy="318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53B4C-A1CE-8ACD-1BA7-C161158BC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948" y="1659302"/>
            <a:ext cx="4102834" cy="38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968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Visualizing the Cost Function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306806" y="5282206"/>
            <a:ext cx="2192375" cy="318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D7DB6-5A80-748B-0AA4-D874CAED1E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53"/>
          <a:stretch/>
        </p:blipFill>
        <p:spPr>
          <a:xfrm>
            <a:off x="352591" y="1573644"/>
            <a:ext cx="7189502" cy="3990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A9530B-CB73-DD63-DBF8-F3DCC86A1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177" y="1472115"/>
            <a:ext cx="3138963" cy="1761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5B0E2-79A3-6BD2-48B0-AD9C3CF37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177" y="3674534"/>
            <a:ext cx="3141538" cy="176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24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Gradient Descent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828FB8-80D6-5078-EE47-6B04AD25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306806" y="5282206"/>
            <a:ext cx="2192375" cy="318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BCB0A-37DC-55A7-2261-D9FEF1326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92" y="1425360"/>
            <a:ext cx="7894262" cy="1585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E2DD84-AE51-6133-2579-65949D03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521" y="2057561"/>
            <a:ext cx="1120028" cy="21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B80C38-3925-8339-69C9-9804BCCF0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920" y="2792202"/>
            <a:ext cx="1913179" cy="215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FB1B0E-BFEE-E38D-582A-AFD4581E2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356" y="2630572"/>
            <a:ext cx="1913179" cy="215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5FED3A-6271-BB14-4A93-10E003292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544" y="2604519"/>
            <a:ext cx="1913179" cy="215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530F60-23ED-6365-AD21-E672A7E33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551" y="2607826"/>
            <a:ext cx="2546949" cy="2157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55F1E9-F659-20EA-8A97-123E28E009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402" b="76566"/>
          <a:stretch/>
        </p:blipFill>
        <p:spPr>
          <a:xfrm>
            <a:off x="457365" y="3053494"/>
            <a:ext cx="1423193" cy="5866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3DA6B4-F464-53CA-7061-751F741A14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999" r="22628" b="57873"/>
          <a:stretch/>
        </p:blipFill>
        <p:spPr>
          <a:xfrm>
            <a:off x="457365" y="3548159"/>
            <a:ext cx="6635893" cy="5541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66436E-F83A-2647-DEEC-7684B91280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902" r="24467" b="21670"/>
          <a:stretch/>
        </p:blipFill>
        <p:spPr>
          <a:xfrm>
            <a:off x="457365" y="4586715"/>
            <a:ext cx="6478273" cy="4113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D11834-FAD5-8ECF-5F40-EA11143766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437" r="26791" b="37190"/>
          <a:stretch/>
        </p:blipFill>
        <p:spPr>
          <a:xfrm>
            <a:off x="457365" y="4051524"/>
            <a:ext cx="6278867" cy="5351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F5B1C4-6321-B6E2-C18C-E5F5899EA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591" y="3951121"/>
            <a:ext cx="1913179" cy="2157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90900F-E30D-2657-6E16-8B9AA0DEDE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934" t="32764" b="15086"/>
          <a:stretch/>
        </p:blipFill>
        <p:spPr>
          <a:xfrm>
            <a:off x="8619178" y="3241626"/>
            <a:ext cx="2803371" cy="18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7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Gradient Descent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AE45E-31A5-D6AD-D07E-C5C4E37B5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398" y="1406133"/>
            <a:ext cx="8901200" cy="442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1423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Gradient Descent Algorithm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7C8656-86A6-CE4C-85F2-D6A7D40BD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91" y="2043800"/>
            <a:ext cx="7725853" cy="2562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9D291-A97B-F872-DB6E-F079F7E35D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005"/>
          <a:stretch/>
        </p:blipFill>
        <p:spPr>
          <a:xfrm>
            <a:off x="8145200" y="2205167"/>
            <a:ext cx="3589435" cy="21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51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Gradient Descent Algorithm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29958-2143-E074-1E76-E13B09CBE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259" y="1506782"/>
            <a:ext cx="7439478" cy="41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528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58798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Today’s Quote</a:t>
            </a:r>
            <a:endParaRPr lang="en-US" sz="40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E5C98D-E67A-953D-2921-A36C7B925D07}"/>
              </a:ext>
            </a:extLst>
          </p:cNvPr>
          <p:cNvSpPr txBox="1">
            <a:spLocks/>
          </p:cNvSpPr>
          <p:nvPr/>
        </p:nvSpPr>
        <p:spPr>
          <a:xfrm>
            <a:off x="228762" y="2356473"/>
            <a:ext cx="11382045" cy="213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cap="none" dirty="0">
                <a:solidFill>
                  <a:schemeClr val="accent1">
                    <a:lumMod val="50000"/>
                  </a:schemeClr>
                </a:solidFill>
              </a:rPr>
              <a:t>“Growth happens without requiring much effort”</a:t>
            </a:r>
          </a:p>
          <a:p>
            <a:pPr algn="ctr"/>
            <a:endParaRPr lang="en-US" sz="3200" cap="none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3200" cap="none" dirty="0">
                <a:solidFill>
                  <a:schemeClr val="accent1">
                    <a:lumMod val="50000"/>
                  </a:schemeClr>
                </a:solidFill>
              </a:rPr>
              <a:t>- Chris Gardener.</a:t>
            </a:r>
          </a:p>
        </p:txBody>
      </p:sp>
    </p:spTree>
    <p:extLst>
      <p:ext uri="{BB962C8B-B14F-4D97-AF65-F5344CB8AC3E}">
        <p14:creationId xmlns:p14="http://schemas.microsoft.com/office/powerpoint/2010/main" val="2943937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Gradient Descent Algorithm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DD162-A852-C9D2-DB89-371D3F85F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687" y="1382961"/>
            <a:ext cx="8557402" cy="44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9006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Gradient Descent Algorithm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513F1-9F6D-9BD8-F9B1-02C162CE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844" y="1585542"/>
            <a:ext cx="8744307" cy="42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801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Gradient Descent for Linear Regression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85576B-BF1D-2BA3-4DC3-23F185182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534" y="1430382"/>
            <a:ext cx="8706928" cy="4379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5D9A36-7483-AC80-7B6E-E43B63611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37" y="3062998"/>
            <a:ext cx="1000265" cy="819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A40A93-9408-8562-83DC-5BEDABA30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491" y="2673560"/>
            <a:ext cx="1000265" cy="372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7110D8-63E5-77D2-2B47-D34FA15CE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494" y="1939205"/>
            <a:ext cx="1000265" cy="2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9673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Evaluation Metrics for Linear Regression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5D9A36-7483-AC80-7B6E-E43B63611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376" y="3138121"/>
            <a:ext cx="1000265" cy="819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A40A93-9408-8562-83DC-5BEDABA3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88" y="2648724"/>
            <a:ext cx="1000265" cy="372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7110D8-63E5-77D2-2B47-D34FA15CE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891" y="1914369"/>
            <a:ext cx="1000265" cy="2777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B07A52-B4DD-3281-C033-D96571F2676B}"/>
              </a:ext>
            </a:extLst>
          </p:cNvPr>
          <p:cNvSpPr txBox="1">
            <a:spLocks/>
          </p:cNvSpPr>
          <p:nvPr/>
        </p:nvSpPr>
        <p:spPr>
          <a:xfrm>
            <a:off x="1389438" y="1542318"/>
            <a:ext cx="3374021" cy="1084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Mean Absolute Error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3FB27E-0C4C-F7AD-2179-64CE58004598}"/>
              </a:ext>
            </a:extLst>
          </p:cNvPr>
          <p:cNvSpPr txBox="1">
            <a:spLocks/>
          </p:cNvSpPr>
          <p:nvPr/>
        </p:nvSpPr>
        <p:spPr>
          <a:xfrm>
            <a:off x="1389438" y="3128503"/>
            <a:ext cx="3374021" cy="1084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Mean Squared Error</a:t>
            </a:r>
          </a:p>
        </p:txBody>
      </p:sp>
      <p:pic>
        <p:nvPicPr>
          <p:cNvPr id="5132" name="Picture 12" descr="Understanding the 3 most common loss functions for Machine Learning  Regression | by George Seif | Towards Data Science">
            <a:extLst>
              <a:ext uri="{FF2B5EF4-FFF2-40B4-BE49-F238E27FC236}">
                <a16:creationId xmlns:a16="http://schemas.microsoft.com/office/drawing/2014/main" id="{A5315955-22AB-305E-BDCD-F3FE22310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20" y="3587696"/>
            <a:ext cx="38481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mean absolute error">
            <a:extLst>
              <a:ext uri="{FF2B5EF4-FFF2-40B4-BE49-F238E27FC236}">
                <a16:creationId xmlns:a16="http://schemas.microsoft.com/office/drawing/2014/main" id="{9DB39A28-EA1E-B8F9-0679-98115A5A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992" y="2157258"/>
            <a:ext cx="3284911" cy="9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What does RMSE really mean?. Root Mean Square Error (RMSE) is a… | by James  Moody | Towards Data Science">
            <a:extLst>
              <a:ext uri="{FF2B5EF4-FFF2-40B4-BE49-F238E27FC236}">
                <a16:creationId xmlns:a16="http://schemas.microsoft.com/office/drawing/2014/main" id="{43368BAF-F3A0-9B89-4E1F-5C4649B16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477" y="2222846"/>
            <a:ext cx="3094234" cy="9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D426581-834B-49FD-6BFD-EB517A67D686}"/>
              </a:ext>
            </a:extLst>
          </p:cNvPr>
          <p:cNvSpPr txBox="1">
            <a:spLocks/>
          </p:cNvSpPr>
          <p:nvPr/>
        </p:nvSpPr>
        <p:spPr>
          <a:xfrm>
            <a:off x="6963483" y="1622815"/>
            <a:ext cx="4131397" cy="1084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Root Mean Squared Error</a:t>
            </a:r>
          </a:p>
        </p:txBody>
      </p:sp>
      <p:pic>
        <p:nvPicPr>
          <p:cNvPr id="5138" name="Picture 18" descr="R-Squared |Coefficient of Determination">
            <a:extLst>
              <a:ext uri="{FF2B5EF4-FFF2-40B4-BE49-F238E27FC236}">
                <a16:creationId xmlns:a16="http://schemas.microsoft.com/office/drawing/2014/main" id="{7C613842-AA37-BAAD-BB7F-5E4037C4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89" y="3818521"/>
            <a:ext cx="4831896" cy="9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6FEA137-8508-AFEA-7285-6324BE98C528}"/>
              </a:ext>
            </a:extLst>
          </p:cNvPr>
          <p:cNvSpPr txBox="1">
            <a:spLocks/>
          </p:cNvSpPr>
          <p:nvPr/>
        </p:nvSpPr>
        <p:spPr>
          <a:xfrm>
            <a:off x="7005303" y="3288282"/>
            <a:ext cx="4131397" cy="1084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R Squared</a:t>
            </a:r>
          </a:p>
        </p:txBody>
      </p:sp>
    </p:spTree>
    <p:extLst>
      <p:ext uri="{BB962C8B-B14F-4D97-AF65-F5344CB8AC3E}">
        <p14:creationId xmlns:p14="http://schemas.microsoft.com/office/powerpoint/2010/main" val="2556417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Linear Regression for Multiple Features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F6F71-4875-4575-C10E-38506DB60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346" y="1430580"/>
            <a:ext cx="8612038" cy="4240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B5EBAE-B405-3F42-8611-09220CDF0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049" y="4250204"/>
            <a:ext cx="543001" cy="457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E760C5-CD89-1BD9-857A-FF7D4578A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4544" y="4151388"/>
            <a:ext cx="388844" cy="327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4815D7-9928-FF68-9664-14CC88C68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52" y="4250204"/>
            <a:ext cx="271501" cy="2286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9019A7-6619-4685-6B6B-50268BF75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384" y="4315112"/>
            <a:ext cx="271501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965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Linear Regression for Multiple Features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12985-8FF1-846A-A478-E94BD6D678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29"/>
          <a:stretch/>
        </p:blipFill>
        <p:spPr>
          <a:xfrm>
            <a:off x="1246515" y="4014909"/>
            <a:ext cx="9698966" cy="122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26B32-0D56-891E-00B7-47369A20C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515" y="1729310"/>
            <a:ext cx="5834250" cy="826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E762AF-25E3-3FE2-B56A-3996C628F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0529" y="2455909"/>
            <a:ext cx="543001" cy="457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FBEB53-1059-22A9-024C-CBB56F9CB9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1988" y="2648307"/>
            <a:ext cx="4982827" cy="672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F0C686-370E-14EC-852B-C3016C082F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5479" y="3243845"/>
            <a:ext cx="543001" cy="6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33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Vectorization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07261-D522-2254-67E0-80BFEE2D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132268" y="5573660"/>
            <a:ext cx="1170322" cy="194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E762AF-25E3-3FE2-B56A-3996C628F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529" y="2455909"/>
            <a:ext cx="543001" cy="457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992584-1136-71E0-9F9F-29FD5CD4C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91" y="1867564"/>
            <a:ext cx="4756497" cy="1045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DD6B0E-FCDD-74D6-3FCC-714F2DC32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91" y="3559784"/>
            <a:ext cx="5944231" cy="1815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A87660-4E90-0D8D-6090-3B84CEBA76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90"/>
          <a:stretch/>
        </p:blipFill>
        <p:spPr>
          <a:xfrm>
            <a:off x="6677654" y="1774147"/>
            <a:ext cx="4847593" cy="13635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DAB68A-3E5B-E9FF-B417-8D76EA4FEA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7653" y="3429000"/>
            <a:ext cx="5301727" cy="13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19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Gradient Descent for Multiple 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C77CCE-E0E8-852F-F4CF-BAE897B1B1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497" t="20563"/>
          <a:stretch/>
        </p:blipFill>
        <p:spPr>
          <a:xfrm>
            <a:off x="3288788" y="2222669"/>
            <a:ext cx="5029200" cy="24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6335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Gradient Descent for Multiple 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82704-675A-BDBA-612D-26A757AD6E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312"/>
          <a:stretch/>
        </p:blipFill>
        <p:spPr>
          <a:xfrm>
            <a:off x="946227" y="1504468"/>
            <a:ext cx="5254471" cy="3515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2FE4BA-4FF6-E3AE-DDAE-8F32845E58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824" r="7795" b="7216"/>
          <a:stretch/>
        </p:blipFill>
        <p:spPr>
          <a:xfrm>
            <a:off x="6096000" y="3330955"/>
            <a:ext cx="5900416" cy="759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C9E4D2-B2BD-BFC8-2034-FF552EFE08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302" b="1059"/>
          <a:stretch/>
        </p:blipFill>
        <p:spPr>
          <a:xfrm>
            <a:off x="946226" y="5050189"/>
            <a:ext cx="5254471" cy="34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6028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The Effect of Feature Scaling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9D2A1-8BB9-3EA3-FA94-044045A789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235"/>
          <a:stretch/>
        </p:blipFill>
        <p:spPr>
          <a:xfrm>
            <a:off x="1859593" y="1494191"/>
            <a:ext cx="3675945" cy="4251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C8371-383C-C8E7-780B-6647675693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580"/>
          <a:stretch/>
        </p:blipFill>
        <p:spPr>
          <a:xfrm>
            <a:off x="6219826" y="1494192"/>
            <a:ext cx="4907338" cy="425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76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58798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Today’s Quote</a:t>
            </a:r>
            <a:endParaRPr lang="en-US" sz="40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0B3682-B576-F48A-B724-89A4C5E4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44" y="1571865"/>
            <a:ext cx="3966712" cy="396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96529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The Effect of Feature Scaling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D2CA4-D50C-2507-D7A0-FA4340812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650" y="1561926"/>
            <a:ext cx="7812695" cy="42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30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Making Sure Gradient Descent is Working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BD6303-603E-C963-8D13-CBD5BB942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601" y="1573377"/>
            <a:ext cx="5904794" cy="4093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03E5D-C4E2-FAC4-5341-7BB0EC6DA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6735" y="4929604"/>
            <a:ext cx="1245612" cy="355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EE8F5C-42DA-0A43-6D06-218E6DED6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625" y="2200782"/>
            <a:ext cx="428979" cy="355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5F85C9-EABC-3A66-9C33-3FBA6FD1E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565" y="3916392"/>
            <a:ext cx="1245612" cy="1013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A6F70C-66B8-98CE-11BB-EFE39F25C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0360" y="3828790"/>
            <a:ext cx="1245612" cy="355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A08083-4B55-CEE6-6E11-94AC002F0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604" y="3649225"/>
            <a:ext cx="534650" cy="2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945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Checking Gradient Descent for Convergence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BD6303-603E-C963-8D13-CBD5BB942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" y="1573377"/>
            <a:ext cx="5904794" cy="4093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03E5D-C4E2-FAC4-5341-7BB0EC6DA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433" y="4929604"/>
            <a:ext cx="1245612" cy="355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EE8F5C-42DA-0A43-6D06-218E6DED6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323" y="2200782"/>
            <a:ext cx="428979" cy="355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5F85C9-EABC-3A66-9C33-3FBA6FD1E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263" y="3916392"/>
            <a:ext cx="1245612" cy="1013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A6F70C-66B8-98CE-11BB-EFE39F25C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2058" y="3828790"/>
            <a:ext cx="1245612" cy="355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A08083-4B55-CEE6-6E11-94AC002F0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4302" y="3649225"/>
            <a:ext cx="534650" cy="28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F1DEA-8109-FFC9-38CD-47C49F709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093" y="1933624"/>
            <a:ext cx="5134692" cy="276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BD400-68B3-C06F-3BA2-EE468F220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8428" y="4672261"/>
            <a:ext cx="1245612" cy="3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15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Choosing the Learning Rate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61F2D8-30C5-7A60-B140-EF7658327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2658875" y="5654513"/>
            <a:ext cx="2192375" cy="192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EE2BC-7485-819D-9586-F4CD4DC1F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4" t="78450"/>
          <a:stretch/>
        </p:blipFill>
        <p:spPr>
          <a:xfrm>
            <a:off x="5803388" y="5651982"/>
            <a:ext cx="1595506" cy="19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D657-8741-C78F-452B-E72D43D3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41" y="5038377"/>
            <a:ext cx="1595506" cy="819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03E5D-C4E2-FAC4-5341-7BB0EC6DA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433" y="4929604"/>
            <a:ext cx="1245612" cy="355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EE8F5C-42DA-0A43-6D06-218E6DED6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323" y="2200782"/>
            <a:ext cx="428979" cy="355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5F85C9-EABC-3A66-9C33-3FBA6FD1E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263" y="3916392"/>
            <a:ext cx="1245612" cy="1013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A6F70C-66B8-98CE-11BB-EFE39F25C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058" y="3828790"/>
            <a:ext cx="1245612" cy="355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A08083-4B55-CEE6-6E11-94AC002F0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302" y="3649225"/>
            <a:ext cx="534650" cy="28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BD400-68B3-C06F-3BA2-EE468F220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428" y="4672261"/>
            <a:ext cx="1245612" cy="355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97BE60-CC6D-1D4C-B3D0-D69CA8EDCE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0434"/>
          <a:stretch/>
        </p:blipFill>
        <p:spPr>
          <a:xfrm>
            <a:off x="3121860" y="1681871"/>
            <a:ext cx="5665781" cy="15567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B20547-D1CE-B627-6EF7-A05700571E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0530"/>
          <a:stretch/>
        </p:blipFill>
        <p:spPr>
          <a:xfrm>
            <a:off x="3121859" y="3276600"/>
            <a:ext cx="5665781" cy="23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Choosing the Learning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ACF23-0929-E4D0-7DFA-B19D066F7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22" y="1541197"/>
            <a:ext cx="9647208" cy="4239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CB9604-42A2-B140-1A24-F716E1DD3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127" y="1561926"/>
            <a:ext cx="581106" cy="762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919EE4-EC3E-4ABE-E5BD-19E4B4CDE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402" y="2064536"/>
            <a:ext cx="581106" cy="2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2556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Polynomial Regression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CB9604-42A2-B140-1A24-F716E1DD3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7" y="1561926"/>
            <a:ext cx="581106" cy="762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919EE4-EC3E-4ABE-E5BD-19E4B4CD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402" y="2064536"/>
            <a:ext cx="581106" cy="259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1A9A4-15CB-8763-A6F9-79CE43AD1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56" y="1691910"/>
            <a:ext cx="10389618" cy="3962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823CC-1A4F-88AA-CBDE-023C037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70" y="3673232"/>
            <a:ext cx="581106" cy="259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FD979-B883-6E22-842F-8B4784AD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79" y="3812875"/>
            <a:ext cx="218666" cy="374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A183AD-7924-9E83-1FEC-4AAD5925C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01" y="3054751"/>
            <a:ext cx="247422" cy="374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D24530-D3DE-1524-2E50-8DB67EFF6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23" y="4187124"/>
            <a:ext cx="2395398" cy="4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7959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Polynomial Regression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CB9604-42A2-B140-1A24-F716E1DD3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7" y="1561926"/>
            <a:ext cx="581106" cy="762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919EE4-EC3E-4ABE-E5BD-19E4B4CD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402" y="2064536"/>
            <a:ext cx="581106" cy="259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823CC-1A4F-88AA-CBDE-023C0373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70" y="3673232"/>
            <a:ext cx="581106" cy="259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FD979-B883-6E22-842F-8B4784AD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79" y="3812875"/>
            <a:ext cx="218666" cy="374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A183AD-7924-9E83-1FEC-4AAD5925C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01" y="3054751"/>
            <a:ext cx="247422" cy="374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D24530-D3DE-1524-2E50-8DB67EFF6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23" y="4187124"/>
            <a:ext cx="2395398" cy="46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CF66E0-04CC-6956-5900-DADB89AC3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99" y="1610367"/>
            <a:ext cx="10277132" cy="3865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4872A1-37AC-AA62-7EFF-B455EDD3D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312" y="3821842"/>
            <a:ext cx="4020533" cy="10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7113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005839"/>
            <a:ext cx="3081576" cy="6941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4" y="2268762"/>
            <a:ext cx="3081576" cy="4515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sabbagh@ieee.org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FBC4328A-100A-7830-0021-72026091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723" y="3013203"/>
            <a:ext cx="2986167" cy="298616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6783603-8ECD-35F4-293B-0DDFB4240315}"/>
              </a:ext>
            </a:extLst>
          </p:cNvPr>
          <p:cNvSpPr txBox="1">
            <a:spLocks/>
          </p:cNvSpPr>
          <p:nvPr/>
        </p:nvSpPr>
        <p:spPr>
          <a:xfrm>
            <a:off x="8296274" y="1634893"/>
            <a:ext cx="3090615" cy="5837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2"/>
                </a:solidFill>
              </a:rPr>
              <a:t>Next lecture will be online on Mon, 15.5.2023, In </a:t>
            </a:r>
            <a:r>
              <a:rPr lang="en-US" sz="1400" dirty="0" err="1">
                <a:solidFill>
                  <a:schemeClr val="bg2"/>
                </a:solidFill>
              </a:rPr>
              <a:t>Shaa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allah</a:t>
            </a:r>
            <a:r>
              <a:rPr lang="en-US" sz="1400" dirty="0">
                <a:solidFill>
                  <a:schemeClr val="bg2"/>
                </a:solidFill>
              </a:rPr>
              <a:t>!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09A52B-AC04-C0A0-353D-0F575665640E}"/>
              </a:ext>
            </a:extLst>
          </p:cNvPr>
          <p:cNvSpPr txBox="1">
            <a:spLocks/>
          </p:cNvSpPr>
          <p:nvPr/>
        </p:nvSpPr>
        <p:spPr>
          <a:xfrm>
            <a:off x="8296274" y="2685848"/>
            <a:ext cx="3081576" cy="40925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Connect on </a:t>
            </a:r>
            <a:r>
              <a:rPr lang="en-US" dirty="0" err="1">
                <a:solidFill>
                  <a:schemeClr val="bg2"/>
                </a:solidFill>
              </a:rPr>
              <a:t>Linkedin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Tech Requirements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58798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Course Outline</a:t>
            </a:r>
            <a:endParaRPr lang="en-US" sz="40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F6437D1-C341-3310-DA86-EDFEAD0D6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531304"/>
              </p:ext>
            </p:extLst>
          </p:nvPr>
        </p:nvGraphicFramePr>
        <p:xfrm>
          <a:off x="457363" y="1739331"/>
          <a:ext cx="11277270" cy="3237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9FBC230C-C083-E3AB-3AB4-1580F51C81DA}"/>
              </a:ext>
            </a:extLst>
          </p:cNvPr>
          <p:cNvSpPr txBox="1">
            <a:spLocks/>
          </p:cNvSpPr>
          <p:nvPr/>
        </p:nvSpPr>
        <p:spPr>
          <a:xfrm>
            <a:off x="457363" y="5061120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cap="none" dirty="0">
                <a:solidFill>
                  <a:schemeClr val="accent1">
                    <a:lumMod val="50000"/>
                  </a:schemeClr>
                </a:solidFill>
              </a:rPr>
              <a:t>Resources used: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cap="none" dirty="0">
                <a:solidFill>
                  <a:schemeClr val="accent1">
                    <a:lumMod val="50000"/>
                  </a:schemeClr>
                </a:solidFill>
              </a:rPr>
              <a:t>Hands-on Machine Learning with Scikit-Learn, </a:t>
            </a:r>
            <a:r>
              <a:rPr lang="en-US" sz="12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r>
              <a:rPr lang="en-US" sz="1200" cap="none" dirty="0">
                <a:solidFill>
                  <a:schemeClr val="accent1">
                    <a:lumMod val="50000"/>
                  </a:schemeClr>
                </a:solidFill>
              </a:rPr>
              <a:t>, and TensorFlow by </a:t>
            </a:r>
            <a:r>
              <a:rPr lang="en-US" sz="1200" cap="none" dirty="0" err="1">
                <a:solidFill>
                  <a:schemeClr val="accent1">
                    <a:lumMod val="50000"/>
                  </a:schemeClr>
                </a:solidFill>
              </a:rPr>
              <a:t>Aurélien</a:t>
            </a:r>
            <a:r>
              <a:rPr lang="en-US" sz="1200" cap="non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cap="none" dirty="0" err="1">
                <a:solidFill>
                  <a:schemeClr val="accent1">
                    <a:lumMod val="50000"/>
                  </a:schemeClr>
                </a:solidFill>
              </a:rPr>
              <a:t>Géron</a:t>
            </a:r>
            <a:endParaRPr lang="en-US" sz="1200" cap="none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cap="none" dirty="0">
                <a:solidFill>
                  <a:schemeClr val="accent1">
                    <a:lumMod val="50000"/>
                  </a:schemeClr>
                </a:solidFill>
              </a:rPr>
              <a:t>Machine Learning Specialization by Andrew Ng and Stanford Online</a:t>
            </a:r>
          </a:p>
        </p:txBody>
      </p:sp>
    </p:spTree>
    <p:extLst>
      <p:ext uri="{BB962C8B-B14F-4D97-AF65-F5344CB8AC3E}">
        <p14:creationId xmlns:p14="http://schemas.microsoft.com/office/powerpoint/2010/main" val="209321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Types of Machine Learning Systems</a:t>
            </a:r>
            <a:endParaRPr lang="en-US" sz="40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9499C7F-8F14-655A-01CE-0F75E6D0C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827912"/>
              </p:ext>
            </p:extLst>
          </p:nvPr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076019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Recap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165102"/>
              </p:ext>
            </p:extLst>
          </p:nvPr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39141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Recap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712302"/>
              </p:ext>
            </p:extLst>
          </p:nvPr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264599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The Machine Learning Process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0411211"/>
              </p:ext>
            </p:extLst>
          </p:nvPr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3450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Linear regression.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Loss and cost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Visualizing the cost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Gradient descent.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Learning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Gradient descent for linear regression.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Evaluation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Linear regression for multiple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Gradient descent for multiple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Feature scaling.</a:t>
            </a:r>
          </a:p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Source: Machine Learning Specialization by Andrew Ng and Stanford Online.</a:t>
            </a: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04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671305a-46cd-4efb-839e-db89605a03f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80804C8C43249A08DF71216541B2C" ma:contentTypeVersion="13" ma:contentTypeDescription="Create a new document." ma:contentTypeScope="" ma:versionID="00e18e249e9b1365035e9dabecb9d863">
  <xsd:schema xmlns:xsd="http://www.w3.org/2001/XMLSchema" xmlns:xs="http://www.w3.org/2001/XMLSchema" xmlns:p="http://schemas.microsoft.com/office/2006/metadata/properties" xmlns:ns3="3671305a-46cd-4efb-839e-db89605a03ff" xmlns:ns4="19ed079f-2ee1-474d-8970-d6858e2cc96a" targetNamespace="http://schemas.microsoft.com/office/2006/metadata/properties" ma:root="true" ma:fieldsID="45a11eb9fd233879b9cb255bc1d75a02" ns3:_="" ns4:_="">
    <xsd:import namespace="3671305a-46cd-4efb-839e-db89605a03ff"/>
    <xsd:import namespace="19ed079f-2ee1-474d-8970-d6858e2cc9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1305a-46cd-4efb-839e-db89605a0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d079f-2ee1-474d-8970-d6858e2cc96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40BD3F-92E4-45F1-BB07-F9FBE8BE7D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B62040-F1DC-478F-AD9C-7A2C1FD01B83}">
  <ds:schemaRefs>
    <ds:schemaRef ds:uri="http://purl.org/dc/terms/"/>
    <ds:schemaRef ds:uri="http://purl.org/dc/dcmitype/"/>
    <ds:schemaRef ds:uri="19ed079f-2ee1-474d-8970-d6858e2cc96a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671305a-46cd-4efb-839e-db89605a03ff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3E2BB23-AF15-4CB6-8CA0-D2D78505A3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71305a-46cd-4efb-839e-db89605a03ff"/>
    <ds:schemaRef ds:uri="19ed079f-2ee1-474d-8970-d6858e2cc9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machine_learning_lecture_2</Template>
  <TotalTime>315</TotalTime>
  <Words>8240</Words>
  <Application>Microsoft Office PowerPoint</Application>
  <PresentationFormat>Widescreen</PresentationFormat>
  <Paragraphs>742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Gill Sans MT</vt:lpstr>
      <vt:lpstr>MinionPro-It</vt:lpstr>
      <vt:lpstr>MinionPro-Regular</vt:lpstr>
      <vt:lpstr>MyriadPro-SemiboldCond</vt:lpstr>
      <vt:lpstr>Wingdings 2</vt:lpstr>
      <vt:lpstr>Dividend</vt:lpstr>
      <vt:lpstr>Machine learning course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course</dc:title>
  <dc:creator>Abdel Rahman Mutaz Mahdi AlSabbagh</dc:creator>
  <cp:lastModifiedBy>Abdel Rahman Mutaz Mahdi AlSabbagh</cp:lastModifiedBy>
  <cp:revision>4</cp:revision>
  <dcterms:created xsi:type="dcterms:W3CDTF">2023-05-16T10:26:17Z</dcterms:created>
  <dcterms:modified xsi:type="dcterms:W3CDTF">2023-05-17T10:54:32Z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0x010100A1780804C8C43249A08DF71216541B2C</vt:lpwstr>
  </property>
</Properties>
</file>